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406" r:id="rId2"/>
    <p:sldId id="409" r:id="rId3"/>
    <p:sldId id="411" r:id="rId4"/>
    <p:sldId id="410" r:id="rId5"/>
    <p:sldId id="412" r:id="rId6"/>
    <p:sldId id="405" r:id="rId7"/>
    <p:sldId id="408" r:id="rId8"/>
    <p:sldId id="413" r:id="rId9"/>
    <p:sldId id="416" r:id="rId10"/>
    <p:sldId id="370" r:id="rId11"/>
    <p:sldId id="348" r:id="rId12"/>
    <p:sldId id="418" r:id="rId13"/>
    <p:sldId id="372" r:id="rId14"/>
    <p:sldId id="396" r:id="rId15"/>
    <p:sldId id="397" r:id="rId16"/>
    <p:sldId id="374" r:id="rId17"/>
    <p:sldId id="395" r:id="rId18"/>
    <p:sldId id="373" r:id="rId19"/>
    <p:sldId id="378" r:id="rId20"/>
    <p:sldId id="419" r:id="rId21"/>
    <p:sldId id="375" r:id="rId22"/>
    <p:sldId id="398" r:id="rId23"/>
    <p:sldId id="380" r:id="rId24"/>
    <p:sldId id="382" r:id="rId25"/>
    <p:sldId id="379" r:id="rId26"/>
    <p:sldId id="422" r:id="rId27"/>
    <p:sldId id="401" r:id="rId28"/>
    <p:sldId id="400" r:id="rId29"/>
    <p:sldId id="390" r:id="rId30"/>
    <p:sldId id="423" r:id="rId31"/>
    <p:sldId id="403" r:id="rId32"/>
    <p:sldId id="391" r:id="rId33"/>
    <p:sldId id="417" r:id="rId34"/>
    <p:sldId id="358" r:id="rId35"/>
    <p:sldId id="402" r:id="rId36"/>
    <p:sldId id="377" r:id="rId37"/>
    <p:sldId id="404" r:id="rId38"/>
    <p:sldId id="425" r:id="rId39"/>
    <p:sldId id="392" r:id="rId40"/>
    <p:sldId id="362" r:id="rId41"/>
    <p:sldId id="426" r:id="rId42"/>
    <p:sldId id="338" r:id="rId43"/>
    <p:sldId id="427" r:id="rId44"/>
    <p:sldId id="394" r:id="rId45"/>
    <p:sldId id="428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06" y="1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5CB15D-6991-4BE1-87BF-C4396EB6CB7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2616C5D-D544-41FB-874D-A68B3C4C6B65}">
      <dgm:prSet/>
      <dgm:spPr/>
      <dgm:t>
        <a:bodyPr/>
        <a:lstStyle/>
        <a:p>
          <a:r>
            <a:rPr lang="en-US"/>
            <a:t>Cohesive, Achievable Plan to Incorporate:</a:t>
          </a:r>
        </a:p>
      </dgm:t>
    </dgm:pt>
    <dgm:pt modelId="{B279B6EC-971B-42D4-AFE6-210170DCA0D3}" type="parTrans" cxnId="{0223F0C7-48A4-4A03-A5F5-824F41D8C730}">
      <dgm:prSet/>
      <dgm:spPr/>
      <dgm:t>
        <a:bodyPr/>
        <a:lstStyle/>
        <a:p>
          <a:endParaRPr lang="en-US"/>
        </a:p>
      </dgm:t>
    </dgm:pt>
    <dgm:pt modelId="{B4A2550C-B097-4AB8-9018-F95AFA4D6703}" type="sibTrans" cxnId="{0223F0C7-48A4-4A03-A5F5-824F41D8C730}">
      <dgm:prSet/>
      <dgm:spPr/>
      <dgm:t>
        <a:bodyPr/>
        <a:lstStyle/>
        <a:p>
          <a:endParaRPr lang="en-US"/>
        </a:p>
      </dgm:t>
    </dgm:pt>
    <dgm:pt modelId="{ADC95D8F-DC17-449F-BB99-B6FA432F4CBC}">
      <dgm:prSet/>
      <dgm:spPr/>
      <dgm:t>
        <a:bodyPr/>
        <a:lstStyle/>
        <a:p>
          <a:r>
            <a:rPr lang="en-US"/>
            <a:t>Pedestrian Safety and Connectivity </a:t>
          </a:r>
        </a:p>
      </dgm:t>
    </dgm:pt>
    <dgm:pt modelId="{9BD56C76-7704-4FD5-ACE8-AAB711DE10E6}" type="parTrans" cxnId="{404B18F4-C90A-46B9-9473-57603C170EB8}">
      <dgm:prSet/>
      <dgm:spPr/>
      <dgm:t>
        <a:bodyPr/>
        <a:lstStyle/>
        <a:p>
          <a:endParaRPr lang="en-US"/>
        </a:p>
      </dgm:t>
    </dgm:pt>
    <dgm:pt modelId="{9C19B134-C134-4344-B729-B104AA0C82D3}" type="sibTrans" cxnId="{404B18F4-C90A-46B9-9473-57603C170EB8}">
      <dgm:prSet/>
      <dgm:spPr/>
      <dgm:t>
        <a:bodyPr/>
        <a:lstStyle/>
        <a:p>
          <a:endParaRPr lang="en-US"/>
        </a:p>
      </dgm:t>
    </dgm:pt>
    <dgm:pt modelId="{72CD8A14-D033-4EA2-B968-584B142EAABF}">
      <dgm:prSet/>
      <dgm:spPr/>
      <dgm:t>
        <a:bodyPr/>
        <a:lstStyle/>
        <a:p>
          <a:r>
            <a:rPr lang="en-US"/>
            <a:t>Safety and Traffic Calming</a:t>
          </a:r>
        </a:p>
      </dgm:t>
    </dgm:pt>
    <dgm:pt modelId="{E26540D4-2723-4380-AD18-018BF70E7637}" type="parTrans" cxnId="{E6B302CC-D737-49BC-978C-8EB79A7EF00F}">
      <dgm:prSet/>
      <dgm:spPr/>
      <dgm:t>
        <a:bodyPr/>
        <a:lstStyle/>
        <a:p>
          <a:endParaRPr lang="en-US"/>
        </a:p>
      </dgm:t>
    </dgm:pt>
    <dgm:pt modelId="{3C09844D-4276-42BE-A1B6-E4DEDF315B35}" type="sibTrans" cxnId="{E6B302CC-D737-49BC-978C-8EB79A7EF00F}">
      <dgm:prSet/>
      <dgm:spPr/>
      <dgm:t>
        <a:bodyPr/>
        <a:lstStyle/>
        <a:p>
          <a:endParaRPr lang="en-US"/>
        </a:p>
      </dgm:t>
    </dgm:pt>
    <dgm:pt modelId="{E90AC7A6-3079-4CC9-9994-F6A5D5F936C0}">
      <dgm:prSet/>
      <dgm:spPr/>
      <dgm:t>
        <a:bodyPr/>
        <a:lstStyle/>
        <a:p>
          <a:r>
            <a:rPr lang="en-US"/>
            <a:t>Business District Parking Solutions</a:t>
          </a:r>
        </a:p>
      </dgm:t>
    </dgm:pt>
    <dgm:pt modelId="{CBF2AC3D-E360-4A3D-9213-93589BE83820}" type="parTrans" cxnId="{D948AF6F-1E44-4C35-9A98-5772ACF7EC17}">
      <dgm:prSet/>
      <dgm:spPr/>
      <dgm:t>
        <a:bodyPr/>
        <a:lstStyle/>
        <a:p>
          <a:endParaRPr lang="en-US"/>
        </a:p>
      </dgm:t>
    </dgm:pt>
    <dgm:pt modelId="{F5409DBB-7736-4D4F-A7FC-AE92084521E3}" type="sibTrans" cxnId="{D948AF6F-1E44-4C35-9A98-5772ACF7EC17}">
      <dgm:prSet/>
      <dgm:spPr/>
      <dgm:t>
        <a:bodyPr/>
        <a:lstStyle/>
        <a:p>
          <a:endParaRPr lang="en-US"/>
        </a:p>
      </dgm:t>
    </dgm:pt>
    <dgm:pt modelId="{2DA3376D-49B8-46C2-BE01-7BA4E1C32911}">
      <dgm:prSet/>
      <dgm:spPr/>
      <dgm:t>
        <a:bodyPr/>
        <a:lstStyle/>
        <a:p>
          <a:r>
            <a:rPr lang="en-US"/>
            <a:t>Beautification—Maintaining the Integrity of Tuxedo Character--</a:t>
          </a:r>
        </a:p>
      </dgm:t>
    </dgm:pt>
    <dgm:pt modelId="{4446E9A8-343A-4D2D-8189-2528F082BBB0}" type="parTrans" cxnId="{ABAC68B6-5389-4908-8927-4D95281269C0}">
      <dgm:prSet/>
      <dgm:spPr/>
      <dgm:t>
        <a:bodyPr/>
        <a:lstStyle/>
        <a:p>
          <a:endParaRPr lang="en-US"/>
        </a:p>
      </dgm:t>
    </dgm:pt>
    <dgm:pt modelId="{C92F9916-F7C3-45BD-93C5-E852DD5899CB}" type="sibTrans" cxnId="{ABAC68B6-5389-4908-8927-4D95281269C0}">
      <dgm:prSet/>
      <dgm:spPr/>
      <dgm:t>
        <a:bodyPr/>
        <a:lstStyle/>
        <a:p>
          <a:endParaRPr lang="en-US"/>
        </a:p>
      </dgm:t>
    </dgm:pt>
    <dgm:pt modelId="{A0B6F7DF-B1DD-4487-94C6-28CF5DA29D7D}">
      <dgm:prSet/>
      <dgm:spPr/>
      <dgm:t>
        <a:bodyPr/>
        <a:lstStyle/>
        <a:p>
          <a:r>
            <a:rPr lang="en-US"/>
            <a:t>Lighting and Landscaping</a:t>
          </a:r>
        </a:p>
      </dgm:t>
    </dgm:pt>
    <dgm:pt modelId="{6A56500A-0210-4575-835D-FB5C96883F95}" type="parTrans" cxnId="{AAA88779-CA06-4F67-A3DD-3F542436993E}">
      <dgm:prSet/>
      <dgm:spPr/>
      <dgm:t>
        <a:bodyPr/>
        <a:lstStyle/>
        <a:p>
          <a:endParaRPr lang="en-US"/>
        </a:p>
      </dgm:t>
    </dgm:pt>
    <dgm:pt modelId="{7D8B46C3-0E1A-4815-8D4F-B95381571AC6}" type="sibTrans" cxnId="{AAA88779-CA06-4F67-A3DD-3F542436993E}">
      <dgm:prSet/>
      <dgm:spPr/>
      <dgm:t>
        <a:bodyPr/>
        <a:lstStyle/>
        <a:p>
          <a:endParaRPr lang="en-US"/>
        </a:p>
      </dgm:t>
    </dgm:pt>
    <dgm:pt modelId="{61EF6653-D730-4215-A64F-7F94C3528282}" type="pres">
      <dgm:prSet presAssocID="{745CB15D-6991-4BE1-87BF-C4396EB6CB77}" presName="linear" presStyleCnt="0">
        <dgm:presLayoutVars>
          <dgm:animLvl val="lvl"/>
          <dgm:resizeHandles val="exact"/>
        </dgm:presLayoutVars>
      </dgm:prSet>
      <dgm:spPr/>
    </dgm:pt>
    <dgm:pt modelId="{61781861-7023-4531-A491-8CD1C018393D}" type="pres">
      <dgm:prSet presAssocID="{92616C5D-D544-41FB-874D-A68B3C4C6B6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159925C-41F6-42A4-9770-158AF1268159}" type="pres">
      <dgm:prSet presAssocID="{B4A2550C-B097-4AB8-9018-F95AFA4D6703}" presName="spacer" presStyleCnt="0"/>
      <dgm:spPr/>
    </dgm:pt>
    <dgm:pt modelId="{C87CF1E8-D2B8-42FD-AF50-A4D84B2D6FD1}" type="pres">
      <dgm:prSet presAssocID="{ADC95D8F-DC17-449F-BB99-B6FA432F4CB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BA96B85-4E39-4226-901D-75AC057724B9}" type="pres">
      <dgm:prSet presAssocID="{9C19B134-C134-4344-B729-B104AA0C82D3}" presName="spacer" presStyleCnt="0"/>
      <dgm:spPr/>
    </dgm:pt>
    <dgm:pt modelId="{4B124555-A942-4922-B6FC-2A93887EBE9A}" type="pres">
      <dgm:prSet presAssocID="{72CD8A14-D033-4EA2-B968-584B142EAAB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067130B-E61F-443C-AC63-C9E31FB038F6}" type="pres">
      <dgm:prSet presAssocID="{3C09844D-4276-42BE-A1B6-E4DEDF315B35}" presName="spacer" presStyleCnt="0"/>
      <dgm:spPr/>
    </dgm:pt>
    <dgm:pt modelId="{34BF59EA-DC92-4561-826B-0AB976DE0C30}" type="pres">
      <dgm:prSet presAssocID="{E90AC7A6-3079-4CC9-9994-F6A5D5F936C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088568A-7D2E-4759-B98A-016AE8C0D342}" type="pres">
      <dgm:prSet presAssocID="{F5409DBB-7736-4D4F-A7FC-AE92084521E3}" presName="spacer" presStyleCnt="0"/>
      <dgm:spPr/>
    </dgm:pt>
    <dgm:pt modelId="{2FA19125-71DC-42B9-8EB0-D0E2BA362174}" type="pres">
      <dgm:prSet presAssocID="{2DA3376D-49B8-46C2-BE01-7BA4E1C3291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DBDA213-E85D-46F1-8E6A-915D1B1B176E}" type="pres">
      <dgm:prSet presAssocID="{C92F9916-F7C3-45BD-93C5-E852DD5899CB}" presName="spacer" presStyleCnt="0"/>
      <dgm:spPr/>
    </dgm:pt>
    <dgm:pt modelId="{42E0F50D-016D-4B32-9FFD-1F6316D03DB4}" type="pres">
      <dgm:prSet presAssocID="{A0B6F7DF-B1DD-4487-94C6-28CF5DA29D7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AD04009-D3BB-415E-81AE-15382152809F}" type="presOf" srcId="{ADC95D8F-DC17-449F-BB99-B6FA432F4CBC}" destId="{C87CF1E8-D2B8-42FD-AF50-A4D84B2D6FD1}" srcOrd="0" destOrd="0" presId="urn:microsoft.com/office/officeart/2005/8/layout/vList2"/>
    <dgm:cxn modelId="{633FC824-E4E0-4E05-9D09-F4F66B519E17}" type="presOf" srcId="{E90AC7A6-3079-4CC9-9994-F6A5D5F936C0}" destId="{34BF59EA-DC92-4561-826B-0AB976DE0C30}" srcOrd="0" destOrd="0" presId="urn:microsoft.com/office/officeart/2005/8/layout/vList2"/>
    <dgm:cxn modelId="{4CF99D35-0217-416C-8779-F3E9BBF497E9}" type="presOf" srcId="{2DA3376D-49B8-46C2-BE01-7BA4E1C32911}" destId="{2FA19125-71DC-42B9-8EB0-D0E2BA362174}" srcOrd="0" destOrd="0" presId="urn:microsoft.com/office/officeart/2005/8/layout/vList2"/>
    <dgm:cxn modelId="{E338755D-4566-4E86-9A15-1F1F2A4A2330}" type="presOf" srcId="{72CD8A14-D033-4EA2-B968-584B142EAABF}" destId="{4B124555-A942-4922-B6FC-2A93887EBE9A}" srcOrd="0" destOrd="0" presId="urn:microsoft.com/office/officeart/2005/8/layout/vList2"/>
    <dgm:cxn modelId="{52C3BB4A-DB0C-49F8-AF38-287759EDFBCD}" type="presOf" srcId="{A0B6F7DF-B1DD-4487-94C6-28CF5DA29D7D}" destId="{42E0F50D-016D-4B32-9FFD-1F6316D03DB4}" srcOrd="0" destOrd="0" presId="urn:microsoft.com/office/officeart/2005/8/layout/vList2"/>
    <dgm:cxn modelId="{D948AF6F-1E44-4C35-9A98-5772ACF7EC17}" srcId="{745CB15D-6991-4BE1-87BF-C4396EB6CB77}" destId="{E90AC7A6-3079-4CC9-9994-F6A5D5F936C0}" srcOrd="3" destOrd="0" parTransId="{CBF2AC3D-E360-4A3D-9213-93589BE83820}" sibTransId="{F5409DBB-7736-4D4F-A7FC-AE92084521E3}"/>
    <dgm:cxn modelId="{AAA88779-CA06-4F67-A3DD-3F542436993E}" srcId="{745CB15D-6991-4BE1-87BF-C4396EB6CB77}" destId="{A0B6F7DF-B1DD-4487-94C6-28CF5DA29D7D}" srcOrd="5" destOrd="0" parTransId="{6A56500A-0210-4575-835D-FB5C96883F95}" sibTransId="{7D8B46C3-0E1A-4815-8D4F-B95381571AC6}"/>
    <dgm:cxn modelId="{99E758A2-A066-4133-88D0-E738DF24FDB4}" type="presOf" srcId="{92616C5D-D544-41FB-874D-A68B3C4C6B65}" destId="{61781861-7023-4531-A491-8CD1C018393D}" srcOrd="0" destOrd="0" presId="urn:microsoft.com/office/officeart/2005/8/layout/vList2"/>
    <dgm:cxn modelId="{E6CD4AAE-289E-4129-AF50-4649A7504DC0}" type="presOf" srcId="{745CB15D-6991-4BE1-87BF-C4396EB6CB77}" destId="{61EF6653-D730-4215-A64F-7F94C3528282}" srcOrd="0" destOrd="0" presId="urn:microsoft.com/office/officeart/2005/8/layout/vList2"/>
    <dgm:cxn modelId="{ABAC68B6-5389-4908-8927-4D95281269C0}" srcId="{745CB15D-6991-4BE1-87BF-C4396EB6CB77}" destId="{2DA3376D-49B8-46C2-BE01-7BA4E1C32911}" srcOrd="4" destOrd="0" parTransId="{4446E9A8-343A-4D2D-8189-2528F082BBB0}" sibTransId="{C92F9916-F7C3-45BD-93C5-E852DD5899CB}"/>
    <dgm:cxn modelId="{0223F0C7-48A4-4A03-A5F5-824F41D8C730}" srcId="{745CB15D-6991-4BE1-87BF-C4396EB6CB77}" destId="{92616C5D-D544-41FB-874D-A68B3C4C6B65}" srcOrd="0" destOrd="0" parTransId="{B279B6EC-971B-42D4-AFE6-210170DCA0D3}" sibTransId="{B4A2550C-B097-4AB8-9018-F95AFA4D6703}"/>
    <dgm:cxn modelId="{E6B302CC-D737-49BC-978C-8EB79A7EF00F}" srcId="{745CB15D-6991-4BE1-87BF-C4396EB6CB77}" destId="{72CD8A14-D033-4EA2-B968-584B142EAABF}" srcOrd="2" destOrd="0" parTransId="{E26540D4-2723-4380-AD18-018BF70E7637}" sibTransId="{3C09844D-4276-42BE-A1B6-E4DEDF315B35}"/>
    <dgm:cxn modelId="{404B18F4-C90A-46B9-9473-57603C170EB8}" srcId="{745CB15D-6991-4BE1-87BF-C4396EB6CB77}" destId="{ADC95D8F-DC17-449F-BB99-B6FA432F4CBC}" srcOrd="1" destOrd="0" parTransId="{9BD56C76-7704-4FD5-ACE8-AAB711DE10E6}" sibTransId="{9C19B134-C134-4344-B729-B104AA0C82D3}"/>
    <dgm:cxn modelId="{2F3EA16E-257A-45BB-83AC-1003B1324DE1}" type="presParOf" srcId="{61EF6653-D730-4215-A64F-7F94C3528282}" destId="{61781861-7023-4531-A491-8CD1C018393D}" srcOrd="0" destOrd="0" presId="urn:microsoft.com/office/officeart/2005/8/layout/vList2"/>
    <dgm:cxn modelId="{B3F10E7B-F9BD-4328-9B34-095A8E858C83}" type="presParOf" srcId="{61EF6653-D730-4215-A64F-7F94C3528282}" destId="{7159925C-41F6-42A4-9770-158AF1268159}" srcOrd="1" destOrd="0" presId="urn:microsoft.com/office/officeart/2005/8/layout/vList2"/>
    <dgm:cxn modelId="{9AAFD864-EA59-4449-BF4D-303ED5EABBD8}" type="presParOf" srcId="{61EF6653-D730-4215-A64F-7F94C3528282}" destId="{C87CF1E8-D2B8-42FD-AF50-A4D84B2D6FD1}" srcOrd="2" destOrd="0" presId="urn:microsoft.com/office/officeart/2005/8/layout/vList2"/>
    <dgm:cxn modelId="{96756438-ABE2-4A2C-8ED2-8AA60E015F79}" type="presParOf" srcId="{61EF6653-D730-4215-A64F-7F94C3528282}" destId="{BBA96B85-4E39-4226-901D-75AC057724B9}" srcOrd="3" destOrd="0" presId="urn:microsoft.com/office/officeart/2005/8/layout/vList2"/>
    <dgm:cxn modelId="{BCBA6B5C-F315-4579-A93A-8DCBF7753B09}" type="presParOf" srcId="{61EF6653-D730-4215-A64F-7F94C3528282}" destId="{4B124555-A942-4922-B6FC-2A93887EBE9A}" srcOrd="4" destOrd="0" presId="urn:microsoft.com/office/officeart/2005/8/layout/vList2"/>
    <dgm:cxn modelId="{5442F3A6-9973-4E8B-A3DF-1B86319D14B7}" type="presParOf" srcId="{61EF6653-D730-4215-A64F-7F94C3528282}" destId="{D067130B-E61F-443C-AC63-C9E31FB038F6}" srcOrd="5" destOrd="0" presId="urn:microsoft.com/office/officeart/2005/8/layout/vList2"/>
    <dgm:cxn modelId="{314C45B2-0C68-43BA-9D93-6CAE1F3461E1}" type="presParOf" srcId="{61EF6653-D730-4215-A64F-7F94C3528282}" destId="{34BF59EA-DC92-4561-826B-0AB976DE0C30}" srcOrd="6" destOrd="0" presId="urn:microsoft.com/office/officeart/2005/8/layout/vList2"/>
    <dgm:cxn modelId="{FD1B7EFB-2AA9-4B79-9FE4-7D6192A76A10}" type="presParOf" srcId="{61EF6653-D730-4215-A64F-7F94C3528282}" destId="{A088568A-7D2E-4759-B98A-016AE8C0D342}" srcOrd="7" destOrd="0" presId="urn:microsoft.com/office/officeart/2005/8/layout/vList2"/>
    <dgm:cxn modelId="{BF909B35-1E5F-490C-81BA-0FE325B897EC}" type="presParOf" srcId="{61EF6653-D730-4215-A64F-7F94C3528282}" destId="{2FA19125-71DC-42B9-8EB0-D0E2BA362174}" srcOrd="8" destOrd="0" presId="urn:microsoft.com/office/officeart/2005/8/layout/vList2"/>
    <dgm:cxn modelId="{63B2FEB3-A0DC-4B97-9E75-2D698CA0AFD1}" type="presParOf" srcId="{61EF6653-D730-4215-A64F-7F94C3528282}" destId="{4DBDA213-E85D-46F1-8E6A-915D1B1B176E}" srcOrd="9" destOrd="0" presId="urn:microsoft.com/office/officeart/2005/8/layout/vList2"/>
    <dgm:cxn modelId="{189E6FB9-BCB1-4A0C-8156-5E177552F9BC}" type="presParOf" srcId="{61EF6653-D730-4215-A64F-7F94C3528282}" destId="{42E0F50D-016D-4B32-9FFD-1F6316D03DB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18ED8C-8A17-4713-91EC-F4ED95E9E84D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3FDDDFA-B77D-4E86-AD93-77B6F0FB6DA9}">
      <dgm:prSet/>
      <dgm:spPr/>
      <dgm:t>
        <a:bodyPr/>
        <a:lstStyle/>
        <a:p>
          <a:r>
            <a:rPr lang="en-US"/>
            <a:t>Crosswalk at Hospital Road</a:t>
          </a:r>
        </a:p>
      </dgm:t>
    </dgm:pt>
    <dgm:pt modelId="{43F766AF-FC29-4387-A93F-C4619D55C6D9}" type="parTrans" cxnId="{8F5B5588-AAD5-4F11-8E92-8649EE81DC2C}">
      <dgm:prSet/>
      <dgm:spPr/>
      <dgm:t>
        <a:bodyPr/>
        <a:lstStyle/>
        <a:p>
          <a:endParaRPr lang="en-US"/>
        </a:p>
      </dgm:t>
    </dgm:pt>
    <dgm:pt modelId="{7E100B33-A87E-4DD8-AF98-7DBAFD8BEE38}" type="sibTrans" cxnId="{8F5B5588-AAD5-4F11-8E92-8649EE81DC2C}">
      <dgm:prSet/>
      <dgm:spPr/>
      <dgm:t>
        <a:bodyPr/>
        <a:lstStyle/>
        <a:p>
          <a:endParaRPr lang="en-US"/>
        </a:p>
      </dgm:t>
    </dgm:pt>
    <dgm:pt modelId="{18275580-581C-4543-959F-B67750239BFF}">
      <dgm:prSet/>
      <dgm:spPr/>
      <dgm:t>
        <a:bodyPr/>
        <a:lstStyle/>
        <a:p>
          <a:r>
            <a:rPr lang="en-US"/>
            <a:t>-Connecting East and West Business District</a:t>
          </a:r>
        </a:p>
      </dgm:t>
    </dgm:pt>
    <dgm:pt modelId="{3DC095D0-B547-4A07-AE0A-F20EEF2F09D7}" type="parTrans" cxnId="{BD3D3502-B682-4766-BF8E-162167B73103}">
      <dgm:prSet/>
      <dgm:spPr/>
      <dgm:t>
        <a:bodyPr/>
        <a:lstStyle/>
        <a:p>
          <a:endParaRPr lang="en-US"/>
        </a:p>
      </dgm:t>
    </dgm:pt>
    <dgm:pt modelId="{DB713B02-5D0D-4EBA-8793-7DF7766C6383}" type="sibTrans" cxnId="{BD3D3502-B682-4766-BF8E-162167B73103}">
      <dgm:prSet/>
      <dgm:spPr/>
      <dgm:t>
        <a:bodyPr/>
        <a:lstStyle/>
        <a:p>
          <a:endParaRPr lang="en-US"/>
        </a:p>
      </dgm:t>
    </dgm:pt>
    <dgm:pt modelId="{D3660782-CD36-4610-8EAB-853CC8CD6D6B}">
      <dgm:prSet/>
      <dgm:spPr/>
      <dgm:t>
        <a:bodyPr/>
        <a:lstStyle/>
        <a:p>
          <a:r>
            <a:rPr lang="en-US"/>
            <a:t>Traffic Calming</a:t>
          </a:r>
        </a:p>
      </dgm:t>
    </dgm:pt>
    <dgm:pt modelId="{4558C637-D242-46DF-A1B0-40474220405C}" type="parTrans" cxnId="{63E5BC45-CC22-4F9E-B717-7DB1B26FA4B3}">
      <dgm:prSet/>
      <dgm:spPr/>
      <dgm:t>
        <a:bodyPr/>
        <a:lstStyle/>
        <a:p>
          <a:endParaRPr lang="en-US"/>
        </a:p>
      </dgm:t>
    </dgm:pt>
    <dgm:pt modelId="{529D2DA4-D704-4F93-9A13-3AEB5673F5AC}" type="sibTrans" cxnId="{63E5BC45-CC22-4F9E-B717-7DB1B26FA4B3}">
      <dgm:prSet/>
      <dgm:spPr/>
      <dgm:t>
        <a:bodyPr/>
        <a:lstStyle/>
        <a:p>
          <a:endParaRPr lang="en-US"/>
        </a:p>
      </dgm:t>
    </dgm:pt>
    <dgm:pt modelId="{BF9DA588-F79B-4B41-A271-C51A88F6662D}">
      <dgm:prSet/>
      <dgm:spPr/>
      <dgm:t>
        <a:bodyPr/>
        <a:lstStyle/>
        <a:p>
          <a:r>
            <a:rPr lang="en-US"/>
            <a:t>School Safety</a:t>
          </a:r>
        </a:p>
      </dgm:t>
    </dgm:pt>
    <dgm:pt modelId="{DBAD74B5-2632-4880-B303-7B4D1316D00E}" type="parTrans" cxnId="{2CA7FD01-DF96-407E-9921-6AE602994938}">
      <dgm:prSet/>
      <dgm:spPr/>
      <dgm:t>
        <a:bodyPr/>
        <a:lstStyle/>
        <a:p>
          <a:endParaRPr lang="en-US"/>
        </a:p>
      </dgm:t>
    </dgm:pt>
    <dgm:pt modelId="{82FF2F34-00E8-426D-8A12-2C50991E9FE5}" type="sibTrans" cxnId="{2CA7FD01-DF96-407E-9921-6AE602994938}">
      <dgm:prSet/>
      <dgm:spPr/>
      <dgm:t>
        <a:bodyPr/>
        <a:lstStyle/>
        <a:p>
          <a:endParaRPr lang="en-US"/>
        </a:p>
      </dgm:t>
    </dgm:pt>
    <dgm:pt modelId="{CE358F21-A865-441A-B639-EF1F1AF18E85}" type="pres">
      <dgm:prSet presAssocID="{8818ED8C-8A17-4713-91EC-F4ED95E9E84D}" presName="Name0" presStyleCnt="0">
        <dgm:presLayoutVars>
          <dgm:dir/>
          <dgm:animLvl val="lvl"/>
          <dgm:resizeHandles val="exact"/>
        </dgm:presLayoutVars>
      </dgm:prSet>
      <dgm:spPr/>
    </dgm:pt>
    <dgm:pt modelId="{91FDE763-1370-41F8-9AFC-56B161D428BC}" type="pres">
      <dgm:prSet presAssocID="{53FDDDFA-B77D-4E86-AD93-77B6F0FB6DA9}" presName="linNode" presStyleCnt="0"/>
      <dgm:spPr/>
    </dgm:pt>
    <dgm:pt modelId="{9D2F0428-53A1-4910-A12E-E0FCFD096971}" type="pres">
      <dgm:prSet presAssocID="{53FDDDFA-B77D-4E86-AD93-77B6F0FB6DA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4AFE056-3534-402D-BDCB-22085F2D5F37}" type="pres">
      <dgm:prSet presAssocID="{7E100B33-A87E-4DD8-AF98-7DBAFD8BEE38}" presName="sp" presStyleCnt="0"/>
      <dgm:spPr/>
    </dgm:pt>
    <dgm:pt modelId="{3415EC5B-7906-411D-960A-C26F32D8BF70}" type="pres">
      <dgm:prSet presAssocID="{18275580-581C-4543-959F-B67750239BFF}" presName="linNode" presStyleCnt="0"/>
      <dgm:spPr/>
    </dgm:pt>
    <dgm:pt modelId="{C3FF4C8F-F500-4410-B725-FE6A9FAF9D77}" type="pres">
      <dgm:prSet presAssocID="{18275580-581C-4543-959F-B67750239BFF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D530438-D2B6-4A83-9526-30930CEE3460}" type="pres">
      <dgm:prSet presAssocID="{DB713B02-5D0D-4EBA-8793-7DF7766C6383}" presName="sp" presStyleCnt="0"/>
      <dgm:spPr/>
    </dgm:pt>
    <dgm:pt modelId="{CD1FC8C2-8BAD-4475-9BB1-1D9DE2605D37}" type="pres">
      <dgm:prSet presAssocID="{D3660782-CD36-4610-8EAB-853CC8CD6D6B}" presName="linNode" presStyleCnt="0"/>
      <dgm:spPr/>
    </dgm:pt>
    <dgm:pt modelId="{5B530B5D-0077-40DE-AE26-8B9FC506688D}" type="pres">
      <dgm:prSet presAssocID="{D3660782-CD36-4610-8EAB-853CC8CD6D6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3FDA5DF-0075-4F64-BDA6-A0E89B67794C}" type="pres">
      <dgm:prSet presAssocID="{529D2DA4-D704-4F93-9A13-3AEB5673F5AC}" presName="sp" presStyleCnt="0"/>
      <dgm:spPr/>
    </dgm:pt>
    <dgm:pt modelId="{5E44319E-ECF0-493D-A45A-3C39EE3BBEDD}" type="pres">
      <dgm:prSet presAssocID="{BF9DA588-F79B-4B41-A271-C51A88F6662D}" presName="linNode" presStyleCnt="0"/>
      <dgm:spPr/>
    </dgm:pt>
    <dgm:pt modelId="{79220E4B-CA52-4B32-B9B5-71B9766AC03A}" type="pres">
      <dgm:prSet presAssocID="{BF9DA588-F79B-4B41-A271-C51A88F6662D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2CA7FD01-DF96-407E-9921-6AE602994938}" srcId="{8818ED8C-8A17-4713-91EC-F4ED95E9E84D}" destId="{BF9DA588-F79B-4B41-A271-C51A88F6662D}" srcOrd="3" destOrd="0" parTransId="{DBAD74B5-2632-4880-B303-7B4D1316D00E}" sibTransId="{82FF2F34-00E8-426D-8A12-2C50991E9FE5}"/>
    <dgm:cxn modelId="{BD3D3502-B682-4766-BF8E-162167B73103}" srcId="{8818ED8C-8A17-4713-91EC-F4ED95E9E84D}" destId="{18275580-581C-4543-959F-B67750239BFF}" srcOrd="1" destOrd="0" parTransId="{3DC095D0-B547-4A07-AE0A-F20EEF2F09D7}" sibTransId="{DB713B02-5D0D-4EBA-8793-7DF7766C6383}"/>
    <dgm:cxn modelId="{63E5BC45-CC22-4F9E-B717-7DB1B26FA4B3}" srcId="{8818ED8C-8A17-4713-91EC-F4ED95E9E84D}" destId="{D3660782-CD36-4610-8EAB-853CC8CD6D6B}" srcOrd="2" destOrd="0" parTransId="{4558C637-D242-46DF-A1B0-40474220405C}" sibTransId="{529D2DA4-D704-4F93-9A13-3AEB5673F5AC}"/>
    <dgm:cxn modelId="{0ECE1B6B-DF31-4840-9AE7-665A4238FB74}" type="presOf" srcId="{53FDDDFA-B77D-4E86-AD93-77B6F0FB6DA9}" destId="{9D2F0428-53A1-4910-A12E-E0FCFD096971}" srcOrd="0" destOrd="0" presId="urn:microsoft.com/office/officeart/2005/8/layout/vList5"/>
    <dgm:cxn modelId="{AE408A71-35DB-4C4F-89F3-D0E652F2D414}" type="presOf" srcId="{BF9DA588-F79B-4B41-A271-C51A88F6662D}" destId="{79220E4B-CA52-4B32-B9B5-71B9766AC03A}" srcOrd="0" destOrd="0" presId="urn:microsoft.com/office/officeart/2005/8/layout/vList5"/>
    <dgm:cxn modelId="{68769A51-004A-44FB-BF46-8CEA728CD683}" type="presOf" srcId="{D3660782-CD36-4610-8EAB-853CC8CD6D6B}" destId="{5B530B5D-0077-40DE-AE26-8B9FC506688D}" srcOrd="0" destOrd="0" presId="urn:microsoft.com/office/officeart/2005/8/layout/vList5"/>
    <dgm:cxn modelId="{F653A679-29C6-42AA-8B90-871E9391B4CE}" type="presOf" srcId="{18275580-581C-4543-959F-B67750239BFF}" destId="{C3FF4C8F-F500-4410-B725-FE6A9FAF9D77}" srcOrd="0" destOrd="0" presId="urn:microsoft.com/office/officeart/2005/8/layout/vList5"/>
    <dgm:cxn modelId="{8F5B5588-AAD5-4F11-8E92-8649EE81DC2C}" srcId="{8818ED8C-8A17-4713-91EC-F4ED95E9E84D}" destId="{53FDDDFA-B77D-4E86-AD93-77B6F0FB6DA9}" srcOrd="0" destOrd="0" parTransId="{43F766AF-FC29-4387-A93F-C4619D55C6D9}" sibTransId="{7E100B33-A87E-4DD8-AF98-7DBAFD8BEE38}"/>
    <dgm:cxn modelId="{F38BA98B-FA8A-46E8-ABD0-EB36AE7F3F1C}" type="presOf" srcId="{8818ED8C-8A17-4713-91EC-F4ED95E9E84D}" destId="{CE358F21-A865-441A-B639-EF1F1AF18E85}" srcOrd="0" destOrd="0" presId="urn:microsoft.com/office/officeart/2005/8/layout/vList5"/>
    <dgm:cxn modelId="{6A814C68-083A-4D5D-B6D9-4B06EC630A3E}" type="presParOf" srcId="{CE358F21-A865-441A-B639-EF1F1AF18E85}" destId="{91FDE763-1370-41F8-9AFC-56B161D428BC}" srcOrd="0" destOrd="0" presId="urn:microsoft.com/office/officeart/2005/8/layout/vList5"/>
    <dgm:cxn modelId="{F6212EE2-E2E5-45D7-82DF-867DA179040C}" type="presParOf" srcId="{91FDE763-1370-41F8-9AFC-56B161D428BC}" destId="{9D2F0428-53A1-4910-A12E-E0FCFD096971}" srcOrd="0" destOrd="0" presId="urn:microsoft.com/office/officeart/2005/8/layout/vList5"/>
    <dgm:cxn modelId="{9700E19C-0351-4DDB-A744-8D64DFDE52E7}" type="presParOf" srcId="{CE358F21-A865-441A-B639-EF1F1AF18E85}" destId="{34AFE056-3534-402D-BDCB-22085F2D5F37}" srcOrd="1" destOrd="0" presId="urn:microsoft.com/office/officeart/2005/8/layout/vList5"/>
    <dgm:cxn modelId="{945D5A1E-F5E3-4B61-B3FB-66D036B70EC3}" type="presParOf" srcId="{CE358F21-A865-441A-B639-EF1F1AF18E85}" destId="{3415EC5B-7906-411D-960A-C26F32D8BF70}" srcOrd="2" destOrd="0" presId="urn:microsoft.com/office/officeart/2005/8/layout/vList5"/>
    <dgm:cxn modelId="{CC76594D-943C-4A74-9994-B6C33A49837D}" type="presParOf" srcId="{3415EC5B-7906-411D-960A-C26F32D8BF70}" destId="{C3FF4C8F-F500-4410-B725-FE6A9FAF9D77}" srcOrd="0" destOrd="0" presId="urn:microsoft.com/office/officeart/2005/8/layout/vList5"/>
    <dgm:cxn modelId="{4B16C8B9-DC95-4964-BB5F-3B557A1FF082}" type="presParOf" srcId="{CE358F21-A865-441A-B639-EF1F1AF18E85}" destId="{ED530438-D2B6-4A83-9526-30930CEE3460}" srcOrd="3" destOrd="0" presId="urn:microsoft.com/office/officeart/2005/8/layout/vList5"/>
    <dgm:cxn modelId="{D56759EC-02B7-4979-AFB0-9218515A6C72}" type="presParOf" srcId="{CE358F21-A865-441A-B639-EF1F1AF18E85}" destId="{CD1FC8C2-8BAD-4475-9BB1-1D9DE2605D37}" srcOrd="4" destOrd="0" presId="urn:microsoft.com/office/officeart/2005/8/layout/vList5"/>
    <dgm:cxn modelId="{8B20901F-750E-4D2D-B295-EC587C973286}" type="presParOf" srcId="{CD1FC8C2-8BAD-4475-9BB1-1D9DE2605D37}" destId="{5B530B5D-0077-40DE-AE26-8B9FC506688D}" srcOrd="0" destOrd="0" presId="urn:microsoft.com/office/officeart/2005/8/layout/vList5"/>
    <dgm:cxn modelId="{87AC3079-87E7-4FB3-A832-FBB818897C4A}" type="presParOf" srcId="{CE358F21-A865-441A-B639-EF1F1AF18E85}" destId="{33FDA5DF-0075-4F64-BDA6-A0E89B67794C}" srcOrd="5" destOrd="0" presId="urn:microsoft.com/office/officeart/2005/8/layout/vList5"/>
    <dgm:cxn modelId="{78F04C41-7F1B-42F9-971F-235D85682DCE}" type="presParOf" srcId="{CE358F21-A865-441A-B639-EF1F1AF18E85}" destId="{5E44319E-ECF0-493D-A45A-3C39EE3BBEDD}" srcOrd="6" destOrd="0" presId="urn:microsoft.com/office/officeart/2005/8/layout/vList5"/>
    <dgm:cxn modelId="{1F9BF875-9551-46BD-BC6D-36EAC60BB534}" type="presParOf" srcId="{5E44319E-ECF0-493D-A45A-3C39EE3BBEDD}" destId="{79220E4B-CA52-4B32-B9B5-71B9766AC03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140AFF-306F-495A-93BB-5A2FF0B431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6BAB302-BA70-480E-9874-F8A9A81AC877}">
      <dgm:prSet/>
      <dgm:spPr/>
      <dgm:t>
        <a:bodyPr/>
        <a:lstStyle/>
        <a:p>
          <a:r>
            <a:rPr lang="en-US"/>
            <a:t>We Need A Plan</a:t>
          </a:r>
        </a:p>
      </dgm:t>
    </dgm:pt>
    <dgm:pt modelId="{72AC3F5D-456E-4EEC-B486-8E160F1F1414}" type="parTrans" cxnId="{3F4D8946-B9E6-4C84-B71F-86B6707F263D}">
      <dgm:prSet/>
      <dgm:spPr/>
      <dgm:t>
        <a:bodyPr/>
        <a:lstStyle/>
        <a:p>
          <a:endParaRPr lang="en-US"/>
        </a:p>
      </dgm:t>
    </dgm:pt>
    <dgm:pt modelId="{B332DC62-CEED-4BB3-AECF-99713C4F4BCF}" type="sibTrans" cxnId="{3F4D8946-B9E6-4C84-B71F-86B6707F263D}">
      <dgm:prSet/>
      <dgm:spPr/>
      <dgm:t>
        <a:bodyPr/>
        <a:lstStyle/>
        <a:p>
          <a:endParaRPr lang="en-US"/>
        </a:p>
      </dgm:t>
    </dgm:pt>
    <dgm:pt modelId="{36C0CF2A-E74A-4074-8F9A-3DC5DFD19A9B}">
      <dgm:prSet/>
      <dgm:spPr/>
      <dgm:t>
        <a:bodyPr/>
        <a:lstStyle/>
        <a:p>
          <a:r>
            <a:rPr lang="en-US"/>
            <a:t>We Need Consensus</a:t>
          </a:r>
        </a:p>
      </dgm:t>
    </dgm:pt>
    <dgm:pt modelId="{B861591D-B12A-44DC-A19E-055B806C60AC}" type="parTrans" cxnId="{8713FF22-7657-4CBC-A42F-00F7E2591EB8}">
      <dgm:prSet/>
      <dgm:spPr/>
      <dgm:t>
        <a:bodyPr/>
        <a:lstStyle/>
        <a:p>
          <a:endParaRPr lang="en-US"/>
        </a:p>
      </dgm:t>
    </dgm:pt>
    <dgm:pt modelId="{DE86073B-47E3-45CC-A4C7-ACA9B646C1AA}" type="sibTrans" cxnId="{8713FF22-7657-4CBC-A42F-00F7E2591EB8}">
      <dgm:prSet/>
      <dgm:spPr/>
      <dgm:t>
        <a:bodyPr/>
        <a:lstStyle/>
        <a:p>
          <a:endParaRPr lang="en-US"/>
        </a:p>
      </dgm:t>
    </dgm:pt>
    <dgm:pt modelId="{DB7F7DB8-81B3-459B-A182-EAD7C4AB9814}">
      <dgm:prSet/>
      <dgm:spPr/>
      <dgm:t>
        <a:bodyPr/>
        <a:lstStyle/>
        <a:p>
          <a:r>
            <a:rPr lang="en-US"/>
            <a:t>We Need Funding</a:t>
          </a:r>
        </a:p>
      </dgm:t>
    </dgm:pt>
    <dgm:pt modelId="{EFFE2C52-4D26-404E-810E-B00FFDAF315A}" type="parTrans" cxnId="{CE9E8C18-D90C-460B-B236-15DBE638F9FC}">
      <dgm:prSet/>
      <dgm:spPr/>
      <dgm:t>
        <a:bodyPr/>
        <a:lstStyle/>
        <a:p>
          <a:endParaRPr lang="en-US"/>
        </a:p>
      </dgm:t>
    </dgm:pt>
    <dgm:pt modelId="{FDBA643F-9934-41C4-9CDC-A357C1EE4B13}" type="sibTrans" cxnId="{CE9E8C18-D90C-460B-B236-15DBE638F9FC}">
      <dgm:prSet/>
      <dgm:spPr/>
      <dgm:t>
        <a:bodyPr/>
        <a:lstStyle/>
        <a:p>
          <a:endParaRPr lang="en-US"/>
        </a:p>
      </dgm:t>
    </dgm:pt>
    <dgm:pt modelId="{6676860E-5A54-42B7-821B-96FC05916176}">
      <dgm:prSet/>
      <dgm:spPr/>
      <dgm:t>
        <a:bodyPr/>
        <a:lstStyle/>
        <a:p>
          <a:r>
            <a:rPr lang="en-US"/>
            <a:t>There is NO Funding Without a Plan or Consensus</a:t>
          </a:r>
        </a:p>
      </dgm:t>
    </dgm:pt>
    <dgm:pt modelId="{11BFF0C8-8012-4723-9C63-8905390584D9}" type="parTrans" cxnId="{C6F477EB-8D21-4E9E-B985-A0C53DEC6D1E}">
      <dgm:prSet/>
      <dgm:spPr/>
      <dgm:t>
        <a:bodyPr/>
        <a:lstStyle/>
        <a:p>
          <a:endParaRPr lang="en-US"/>
        </a:p>
      </dgm:t>
    </dgm:pt>
    <dgm:pt modelId="{FC98A214-C23B-415F-BFA4-E9F0FEC5A08E}" type="sibTrans" cxnId="{C6F477EB-8D21-4E9E-B985-A0C53DEC6D1E}">
      <dgm:prSet/>
      <dgm:spPr/>
      <dgm:t>
        <a:bodyPr/>
        <a:lstStyle/>
        <a:p>
          <a:endParaRPr lang="en-US"/>
        </a:p>
      </dgm:t>
    </dgm:pt>
    <dgm:pt modelId="{28AD6BC2-F7C4-4E20-9C3D-2BD697F46CE9}" type="pres">
      <dgm:prSet presAssocID="{A6140AFF-306F-495A-93BB-5A2FF0B43155}" presName="root" presStyleCnt="0">
        <dgm:presLayoutVars>
          <dgm:dir/>
          <dgm:resizeHandles val="exact"/>
        </dgm:presLayoutVars>
      </dgm:prSet>
      <dgm:spPr/>
    </dgm:pt>
    <dgm:pt modelId="{D362D54E-E44A-4196-86A4-B6ECF9DAD2B4}" type="pres">
      <dgm:prSet presAssocID="{16BAB302-BA70-480E-9874-F8A9A81AC877}" presName="compNode" presStyleCnt="0"/>
      <dgm:spPr/>
    </dgm:pt>
    <dgm:pt modelId="{2AE08C23-AC43-4EBC-8067-E7DBE2B438F4}" type="pres">
      <dgm:prSet presAssocID="{16BAB302-BA70-480E-9874-F8A9A81AC877}" presName="bgRect" presStyleLbl="bgShp" presStyleIdx="0" presStyleCnt="4"/>
      <dgm:spPr/>
    </dgm:pt>
    <dgm:pt modelId="{3EC2236E-9A62-4FA2-A519-35D80145F469}" type="pres">
      <dgm:prSet presAssocID="{16BAB302-BA70-480E-9874-F8A9A81AC87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CE22CBF-405C-4BDD-86A5-246851BC2622}" type="pres">
      <dgm:prSet presAssocID="{16BAB302-BA70-480E-9874-F8A9A81AC877}" presName="spaceRect" presStyleCnt="0"/>
      <dgm:spPr/>
    </dgm:pt>
    <dgm:pt modelId="{41B6354F-4ED7-4CAF-BEF1-5D1C75474CB7}" type="pres">
      <dgm:prSet presAssocID="{16BAB302-BA70-480E-9874-F8A9A81AC877}" presName="parTx" presStyleLbl="revTx" presStyleIdx="0" presStyleCnt="4">
        <dgm:presLayoutVars>
          <dgm:chMax val="0"/>
          <dgm:chPref val="0"/>
        </dgm:presLayoutVars>
      </dgm:prSet>
      <dgm:spPr/>
    </dgm:pt>
    <dgm:pt modelId="{1CDC532B-DD8A-442C-B6B1-7494F71401BC}" type="pres">
      <dgm:prSet presAssocID="{B332DC62-CEED-4BB3-AECF-99713C4F4BCF}" presName="sibTrans" presStyleCnt="0"/>
      <dgm:spPr/>
    </dgm:pt>
    <dgm:pt modelId="{8110B482-7E8D-46B2-8AE1-0AE78A519838}" type="pres">
      <dgm:prSet presAssocID="{36C0CF2A-E74A-4074-8F9A-3DC5DFD19A9B}" presName="compNode" presStyleCnt="0"/>
      <dgm:spPr/>
    </dgm:pt>
    <dgm:pt modelId="{384C80DF-9BDE-42AF-B341-BB746A2646EB}" type="pres">
      <dgm:prSet presAssocID="{36C0CF2A-E74A-4074-8F9A-3DC5DFD19A9B}" presName="bgRect" presStyleLbl="bgShp" presStyleIdx="1" presStyleCnt="4"/>
      <dgm:spPr/>
    </dgm:pt>
    <dgm:pt modelId="{92EEB823-AEEA-4AB8-9E2D-3C3D54C9EEC1}" type="pres">
      <dgm:prSet presAssocID="{36C0CF2A-E74A-4074-8F9A-3DC5DFD19A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255B874-953E-46B1-9B74-B6227E8DA179}" type="pres">
      <dgm:prSet presAssocID="{36C0CF2A-E74A-4074-8F9A-3DC5DFD19A9B}" presName="spaceRect" presStyleCnt="0"/>
      <dgm:spPr/>
    </dgm:pt>
    <dgm:pt modelId="{50AB384A-01F2-46C0-8C5B-16FC1C4D3587}" type="pres">
      <dgm:prSet presAssocID="{36C0CF2A-E74A-4074-8F9A-3DC5DFD19A9B}" presName="parTx" presStyleLbl="revTx" presStyleIdx="1" presStyleCnt="4">
        <dgm:presLayoutVars>
          <dgm:chMax val="0"/>
          <dgm:chPref val="0"/>
        </dgm:presLayoutVars>
      </dgm:prSet>
      <dgm:spPr/>
    </dgm:pt>
    <dgm:pt modelId="{1CA5724D-4BC3-4513-8703-C1FEE51519F8}" type="pres">
      <dgm:prSet presAssocID="{DE86073B-47E3-45CC-A4C7-ACA9B646C1AA}" presName="sibTrans" presStyleCnt="0"/>
      <dgm:spPr/>
    </dgm:pt>
    <dgm:pt modelId="{7DED5C13-07FB-4AF1-82E8-66E022124382}" type="pres">
      <dgm:prSet presAssocID="{DB7F7DB8-81B3-459B-A182-EAD7C4AB9814}" presName="compNode" presStyleCnt="0"/>
      <dgm:spPr/>
    </dgm:pt>
    <dgm:pt modelId="{7DD3A72E-F270-4E48-96BD-D23A079FB11E}" type="pres">
      <dgm:prSet presAssocID="{DB7F7DB8-81B3-459B-A182-EAD7C4AB9814}" presName="bgRect" presStyleLbl="bgShp" presStyleIdx="2" presStyleCnt="4"/>
      <dgm:spPr/>
    </dgm:pt>
    <dgm:pt modelId="{041CB649-324F-4934-9AE9-7C2F1CE239F3}" type="pres">
      <dgm:prSet presAssocID="{DB7F7DB8-81B3-459B-A182-EAD7C4AB98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2A51F4B-85F0-415F-B91B-C15F78F9DE61}" type="pres">
      <dgm:prSet presAssocID="{DB7F7DB8-81B3-459B-A182-EAD7C4AB9814}" presName="spaceRect" presStyleCnt="0"/>
      <dgm:spPr/>
    </dgm:pt>
    <dgm:pt modelId="{210FEB4C-F2F7-4CCB-8628-27CE81098ED1}" type="pres">
      <dgm:prSet presAssocID="{DB7F7DB8-81B3-459B-A182-EAD7C4AB9814}" presName="parTx" presStyleLbl="revTx" presStyleIdx="2" presStyleCnt="4">
        <dgm:presLayoutVars>
          <dgm:chMax val="0"/>
          <dgm:chPref val="0"/>
        </dgm:presLayoutVars>
      </dgm:prSet>
      <dgm:spPr/>
    </dgm:pt>
    <dgm:pt modelId="{0E236562-0183-49BE-8EEF-A4F496775603}" type="pres">
      <dgm:prSet presAssocID="{FDBA643F-9934-41C4-9CDC-A357C1EE4B13}" presName="sibTrans" presStyleCnt="0"/>
      <dgm:spPr/>
    </dgm:pt>
    <dgm:pt modelId="{6CC4F92F-69F6-4D71-98E8-31C27033562F}" type="pres">
      <dgm:prSet presAssocID="{6676860E-5A54-42B7-821B-96FC05916176}" presName="compNode" presStyleCnt="0"/>
      <dgm:spPr/>
    </dgm:pt>
    <dgm:pt modelId="{FEA3D629-1881-431B-A52A-C4FE3AF77D25}" type="pres">
      <dgm:prSet presAssocID="{6676860E-5A54-42B7-821B-96FC05916176}" presName="bgRect" presStyleLbl="bgShp" presStyleIdx="3" presStyleCnt="4"/>
      <dgm:spPr/>
    </dgm:pt>
    <dgm:pt modelId="{337E4DDA-36FB-4009-AEF9-3B4A856EE8FF}" type="pres">
      <dgm:prSet presAssocID="{6676860E-5A54-42B7-821B-96FC0591617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3D3E40C3-38BA-4961-A4E2-C98D92C18592}" type="pres">
      <dgm:prSet presAssocID="{6676860E-5A54-42B7-821B-96FC05916176}" presName="spaceRect" presStyleCnt="0"/>
      <dgm:spPr/>
    </dgm:pt>
    <dgm:pt modelId="{AFD67860-A7F8-4532-8D93-B01D980E9A43}" type="pres">
      <dgm:prSet presAssocID="{6676860E-5A54-42B7-821B-96FC0591617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E9E8C18-D90C-460B-B236-15DBE638F9FC}" srcId="{A6140AFF-306F-495A-93BB-5A2FF0B43155}" destId="{DB7F7DB8-81B3-459B-A182-EAD7C4AB9814}" srcOrd="2" destOrd="0" parTransId="{EFFE2C52-4D26-404E-810E-B00FFDAF315A}" sibTransId="{FDBA643F-9934-41C4-9CDC-A357C1EE4B13}"/>
    <dgm:cxn modelId="{2777AD1B-C625-4CFD-89C7-9999A570D9D4}" type="presOf" srcId="{6676860E-5A54-42B7-821B-96FC05916176}" destId="{AFD67860-A7F8-4532-8D93-B01D980E9A43}" srcOrd="0" destOrd="0" presId="urn:microsoft.com/office/officeart/2018/2/layout/IconVerticalSolidList"/>
    <dgm:cxn modelId="{8713FF22-7657-4CBC-A42F-00F7E2591EB8}" srcId="{A6140AFF-306F-495A-93BB-5A2FF0B43155}" destId="{36C0CF2A-E74A-4074-8F9A-3DC5DFD19A9B}" srcOrd="1" destOrd="0" parTransId="{B861591D-B12A-44DC-A19E-055B806C60AC}" sibTransId="{DE86073B-47E3-45CC-A4C7-ACA9B646C1AA}"/>
    <dgm:cxn modelId="{3F4D8946-B9E6-4C84-B71F-86B6707F263D}" srcId="{A6140AFF-306F-495A-93BB-5A2FF0B43155}" destId="{16BAB302-BA70-480E-9874-F8A9A81AC877}" srcOrd="0" destOrd="0" parTransId="{72AC3F5D-456E-4EEC-B486-8E160F1F1414}" sibTransId="{B332DC62-CEED-4BB3-AECF-99713C4F4BCF}"/>
    <dgm:cxn modelId="{48D1BD54-A7F3-4EF7-B78D-D30BC5309459}" type="presOf" srcId="{36C0CF2A-E74A-4074-8F9A-3DC5DFD19A9B}" destId="{50AB384A-01F2-46C0-8C5B-16FC1C4D3587}" srcOrd="0" destOrd="0" presId="urn:microsoft.com/office/officeart/2018/2/layout/IconVerticalSolidList"/>
    <dgm:cxn modelId="{CE299279-49FD-4B28-84EF-CE7A23C8E783}" type="presOf" srcId="{16BAB302-BA70-480E-9874-F8A9A81AC877}" destId="{41B6354F-4ED7-4CAF-BEF1-5D1C75474CB7}" srcOrd="0" destOrd="0" presId="urn:microsoft.com/office/officeart/2018/2/layout/IconVerticalSolidList"/>
    <dgm:cxn modelId="{97D187E6-FA87-4FC1-8436-E44699D295B4}" type="presOf" srcId="{A6140AFF-306F-495A-93BB-5A2FF0B43155}" destId="{28AD6BC2-F7C4-4E20-9C3D-2BD697F46CE9}" srcOrd="0" destOrd="0" presId="urn:microsoft.com/office/officeart/2018/2/layout/IconVerticalSolidList"/>
    <dgm:cxn modelId="{C6F477EB-8D21-4E9E-B985-A0C53DEC6D1E}" srcId="{A6140AFF-306F-495A-93BB-5A2FF0B43155}" destId="{6676860E-5A54-42B7-821B-96FC05916176}" srcOrd="3" destOrd="0" parTransId="{11BFF0C8-8012-4723-9C63-8905390584D9}" sibTransId="{FC98A214-C23B-415F-BFA4-E9F0FEC5A08E}"/>
    <dgm:cxn modelId="{B18D93F3-50F3-4F21-97E7-D1E99DAA16E9}" type="presOf" srcId="{DB7F7DB8-81B3-459B-A182-EAD7C4AB9814}" destId="{210FEB4C-F2F7-4CCB-8628-27CE81098ED1}" srcOrd="0" destOrd="0" presId="urn:microsoft.com/office/officeart/2018/2/layout/IconVerticalSolidList"/>
    <dgm:cxn modelId="{B0C43F41-EB65-4F34-86C0-3C7B364FFA39}" type="presParOf" srcId="{28AD6BC2-F7C4-4E20-9C3D-2BD697F46CE9}" destId="{D362D54E-E44A-4196-86A4-B6ECF9DAD2B4}" srcOrd="0" destOrd="0" presId="urn:microsoft.com/office/officeart/2018/2/layout/IconVerticalSolidList"/>
    <dgm:cxn modelId="{11078E0D-AB68-4393-958D-DC11BB5C38ED}" type="presParOf" srcId="{D362D54E-E44A-4196-86A4-B6ECF9DAD2B4}" destId="{2AE08C23-AC43-4EBC-8067-E7DBE2B438F4}" srcOrd="0" destOrd="0" presId="urn:microsoft.com/office/officeart/2018/2/layout/IconVerticalSolidList"/>
    <dgm:cxn modelId="{B9AB6D69-BD74-4BDF-BCE6-E4D03F1A9DDE}" type="presParOf" srcId="{D362D54E-E44A-4196-86A4-B6ECF9DAD2B4}" destId="{3EC2236E-9A62-4FA2-A519-35D80145F469}" srcOrd="1" destOrd="0" presId="urn:microsoft.com/office/officeart/2018/2/layout/IconVerticalSolidList"/>
    <dgm:cxn modelId="{E02EF860-A847-44F6-B90B-A4C3194FA681}" type="presParOf" srcId="{D362D54E-E44A-4196-86A4-B6ECF9DAD2B4}" destId="{7CE22CBF-405C-4BDD-86A5-246851BC2622}" srcOrd="2" destOrd="0" presId="urn:microsoft.com/office/officeart/2018/2/layout/IconVerticalSolidList"/>
    <dgm:cxn modelId="{124F5A4F-B334-43E3-9B0F-435D76A0DB87}" type="presParOf" srcId="{D362D54E-E44A-4196-86A4-B6ECF9DAD2B4}" destId="{41B6354F-4ED7-4CAF-BEF1-5D1C75474CB7}" srcOrd="3" destOrd="0" presId="urn:microsoft.com/office/officeart/2018/2/layout/IconVerticalSolidList"/>
    <dgm:cxn modelId="{139867BE-FFE3-4FC8-BDD6-D31C4A193F1C}" type="presParOf" srcId="{28AD6BC2-F7C4-4E20-9C3D-2BD697F46CE9}" destId="{1CDC532B-DD8A-442C-B6B1-7494F71401BC}" srcOrd="1" destOrd="0" presId="urn:microsoft.com/office/officeart/2018/2/layout/IconVerticalSolidList"/>
    <dgm:cxn modelId="{380E3D78-961D-4564-AFE8-9349A0317663}" type="presParOf" srcId="{28AD6BC2-F7C4-4E20-9C3D-2BD697F46CE9}" destId="{8110B482-7E8D-46B2-8AE1-0AE78A519838}" srcOrd="2" destOrd="0" presId="urn:microsoft.com/office/officeart/2018/2/layout/IconVerticalSolidList"/>
    <dgm:cxn modelId="{CD01489E-3736-4AF8-B9DC-78A294DC1DF4}" type="presParOf" srcId="{8110B482-7E8D-46B2-8AE1-0AE78A519838}" destId="{384C80DF-9BDE-42AF-B341-BB746A2646EB}" srcOrd="0" destOrd="0" presId="urn:microsoft.com/office/officeart/2018/2/layout/IconVerticalSolidList"/>
    <dgm:cxn modelId="{B4749247-E7BA-4560-9AEB-DF464E019A56}" type="presParOf" srcId="{8110B482-7E8D-46B2-8AE1-0AE78A519838}" destId="{92EEB823-AEEA-4AB8-9E2D-3C3D54C9EEC1}" srcOrd="1" destOrd="0" presId="urn:microsoft.com/office/officeart/2018/2/layout/IconVerticalSolidList"/>
    <dgm:cxn modelId="{525AD794-F9D0-4EA2-8EF3-DBEFC9E69C3F}" type="presParOf" srcId="{8110B482-7E8D-46B2-8AE1-0AE78A519838}" destId="{A255B874-953E-46B1-9B74-B6227E8DA179}" srcOrd="2" destOrd="0" presId="urn:microsoft.com/office/officeart/2018/2/layout/IconVerticalSolidList"/>
    <dgm:cxn modelId="{3C4608E0-E5DE-4A98-8F4A-64BDDF0FF624}" type="presParOf" srcId="{8110B482-7E8D-46B2-8AE1-0AE78A519838}" destId="{50AB384A-01F2-46C0-8C5B-16FC1C4D3587}" srcOrd="3" destOrd="0" presId="urn:microsoft.com/office/officeart/2018/2/layout/IconVerticalSolidList"/>
    <dgm:cxn modelId="{972838B1-7257-44F0-BF5D-662379F031AB}" type="presParOf" srcId="{28AD6BC2-F7C4-4E20-9C3D-2BD697F46CE9}" destId="{1CA5724D-4BC3-4513-8703-C1FEE51519F8}" srcOrd="3" destOrd="0" presId="urn:microsoft.com/office/officeart/2018/2/layout/IconVerticalSolidList"/>
    <dgm:cxn modelId="{293677B6-ADFC-4B62-8EB8-9606B9D5B28B}" type="presParOf" srcId="{28AD6BC2-F7C4-4E20-9C3D-2BD697F46CE9}" destId="{7DED5C13-07FB-4AF1-82E8-66E022124382}" srcOrd="4" destOrd="0" presId="urn:microsoft.com/office/officeart/2018/2/layout/IconVerticalSolidList"/>
    <dgm:cxn modelId="{C4BC59F4-FED8-452F-8565-B290E5A9E980}" type="presParOf" srcId="{7DED5C13-07FB-4AF1-82E8-66E022124382}" destId="{7DD3A72E-F270-4E48-96BD-D23A079FB11E}" srcOrd="0" destOrd="0" presId="urn:microsoft.com/office/officeart/2018/2/layout/IconVerticalSolidList"/>
    <dgm:cxn modelId="{5BCC612C-134F-4F1E-8B9B-F8A188389DC6}" type="presParOf" srcId="{7DED5C13-07FB-4AF1-82E8-66E022124382}" destId="{041CB649-324F-4934-9AE9-7C2F1CE239F3}" srcOrd="1" destOrd="0" presId="urn:microsoft.com/office/officeart/2018/2/layout/IconVerticalSolidList"/>
    <dgm:cxn modelId="{B0F221EC-21DE-4E81-979A-F536BF24A660}" type="presParOf" srcId="{7DED5C13-07FB-4AF1-82E8-66E022124382}" destId="{52A51F4B-85F0-415F-B91B-C15F78F9DE61}" srcOrd="2" destOrd="0" presId="urn:microsoft.com/office/officeart/2018/2/layout/IconVerticalSolidList"/>
    <dgm:cxn modelId="{0836E4DF-BA45-4E16-A02D-1448F289221B}" type="presParOf" srcId="{7DED5C13-07FB-4AF1-82E8-66E022124382}" destId="{210FEB4C-F2F7-4CCB-8628-27CE81098ED1}" srcOrd="3" destOrd="0" presId="urn:microsoft.com/office/officeart/2018/2/layout/IconVerticalSolidList"/>
    <dgm:cxn modelId="{A3B1CC19-11BB-40A7-8DF5-9D3160006FB2}" type="presParOf" srcId="{28AD6BC2-F7C4-4E20-9C3D-2BD697F46CE9}" destId="{0E236562-0183-49BE-8EEF-A4F496775603}" srcOrd="5" destOrd="0" presId="urn:microsoft.com/office/officeart/2018/2/layout/IconVerticalSolidList"/>
    <dgm:cxn modelId="{D7FBE926-D474-4BE1-B0AB-3FD83FB6435D}" type="presParOf" srcId="{28AD6BC2-F7C4-4E20-9C3D-2BD697F46CE9}" destId="{6CC4F92F-69F6-4D71-98E8-31C27033562F}" srcOrd="6" destOrd="0" presId="urn:microsoft.com/office/officeart/2018/2/layout/IconVerticalSolidList"/>
    <dgm:cxn modelId="{A778A3FC-F407-4E71-AB22-70F9A391020F}" type="presParOf" srcId="{6CC4F92F-69F6-4D71-98E8-31C27033562F}" destId="{FEA3D629-1881-431B-A52A-C4FE3AF77D25}" srcOrd="0" destOrd="0" presId="urn:microsoft.com/office/officeart/2018/2/layout/IconVerticalSolidList"/>
    <dgm:cxn modelId="{DA85B534-1368-4574-9ABE-6E53F0FF26EF}" type="presParOf" srcId="{6CC4F92F-69F6-4D71-98E8-31C27033562F}" destId="{337E4DDA-36FB-4009-AEF9-3B4A856EE8FF}" srcOrd="1" destOrd="0" presId="urn:microsoft.com/office/officeart/2018/2/layout/IconVerticalSolidList"/>
    <dgm:cxn modelId="{B432C966-E2D8-4C70-B893-C992DB957470}" type="presParOf" srcId="{6CC4F92F-69F6-4D71-98E8-31C27033562F}" destId="{3D3E40C3-38BA-4961-A4E2-C98D92C18592}" srcOrd="2" destOrd="0" presId="urn:microsoft.com/office/officeart/2018/2/layout/IconVerticalSolidList"/>
    <dgm:cxn modelId="{6F2E607B-57C9-45B2-A551-A19E63802572}" type="presParOf" srcId="{6CC4F92F-69F6-4D71-98E8-31C27033562F}" destId="{AFD67860-A7F8-4532-8D93-B01D980E9A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A69299-87A2-4131-BD63-B579552041E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7ECE51-ACE2-4EEB-AB61-5F8D4A0C3D83}">
      <dgm:prSet/>
      <dgm:spPr/>
      <dgm:t>
        <a:bodyPr/>
        <a:lstStyle/>
        <a:p>
          <a:r>
            <a:rPr lang="en-US"/>
            <a:t>Consensus</a:t>
          </a:r>
        </a:p>
      </dgm:t>
    </dgm:pt>
    <dgm:pt modelId="{97449B64-77A4-4C20-93A7-EC73DC832D7F}" type="parTrans" cxnId="{89497805-6207-48B9-A350-78FB31E1126D}">
      <dgm:prSet/>
      <dgm:spPr/>
      <dgm:t>
        <a:bodyPr/>
        <a:lstStyle/>
        <a:p>
          <a:endParaRPr lang="en-US"/>
        </a:p>
      </dgm:t>
    </dgm:pt>
    <dgm:pt modelId="{BB7CC743-03B6-40F3-BEAD-C8161B64942E}" type="sibTrans" cxnId="{89497805-6207-48B9-A350-78FB31E1126D}">
      <dgm:prSet/>
      <dgm:spPr/>
      <dgm:t>
        <a:bodyPr/>
        <a:lstStyle/>
        <a:p>
          <a:endParaRPr lang="en-US"/>
        </a:p>
      </dgm:t>
    </dgm:pt>
    <dgm:pt modelId="{A9DE8BD3-139B-4E63-B629-8887CFE203A8}">
      <dgm:prSet/>
      <dgm:spPr/>
      <dgm:t>
        <a:bodyPr/>
        <a:lstStyle/>
        <a:p>
          <a:r>
            <a:rPr lang="en-US" dirty="0"/>
            <a:t>Hamlet Revitalization Workshops </a:t>
          </a:r>
        </a:p>
      </dgm:t>
    </dgm:pt>
    <dgm:pt modelId="{D6943161-D175-4405-8CEB-E7FD1B453599}" type="parTrans" cxnId="{2586E2C4-7122-4CDB-9A88-820C24F4A43F}">
      <dgm:prSet/>
      <dgm:spPr/>
      <dgm:t>
        <a:bodyPr/>
        <a:lstStyle/>
        <a:p>
          <a:endParaRPr lang="en-US"/>
        </a:p>
      </dgm:t>
    </dgm:pt>
    <dgm:pt modelId="{7B2A52E0-534D-4BCC-95E6-CEA9141DE876}" type="sibTrans" cxnId="{2586E2C4-7122-4CDB-9A88-820C24F4A43F}">
      <dgm:prSet/>
      <dgm:spPr/>
      <dgm:t>
        <a:bodyPr/>
        <a:lstStyle/>
        <a:p>
          <a:endParaRPr lang="en-US"/>
        </a:p>
      </dgm:t>
    </dgm:pt>
    <dgm:pt modelId="{346B4D9F-763B-4463-BAFF-F13B641A797A}">
      <dgm:prSet/>
      <dgm:spPr/>
      <dgm:t>
        <a:bodyPr/>
        <a:lstStyle/>
        <a:p>
          <a:r>
            <a:rPr lang="en-US" dirty="0"/>
            <a:t>Action Steps</a:t>
          </a:r>
        </a:p>
      </dgm:t>
    </dgm:pt>
    <dgm:pt modelId="{DB282D85-8C64-42FD-9D00-182E033A7B1E}" type="parTrans" cxnId="{9D5F9F13-84F6-4A9C-8D9F-6DDA5D9248C4}">
      <dgm:prSet/>
      <dgm:spPr/>
      <dgm:t>
        <a:bodyPr/>
        <a:lstStyle/>
        <a:p>
          <a:endParaRPr lang="en-US"/>
        </a:p>
      </dgm:t>
    </dgm:pt>
    <dgm:pt modelId="{1BC402F0-145E-4CD9-85B6-B05B933B1382}" type="sibTrans" cxnId="{9D5F9F13-84F6-4A9C-8D9F-6DDA5D9248C4}">
      <dgm:prSet/>
      <dgm:spPr/>
      <dgm:t>
        <a:bodyPr/>
        <a:lstStyle/>
        <a:p>
          <a:endParaRPr lang="en-US"/>
        </a:p>
      </dgm:t>
    </dgm:pt>
    <dgm:pt modelId="{910CADC7-E6BC-4B3D-B20D-A32837D6D306}">
      <dgm:prSet/>
      <dgm:spPr/>
      <dgm:t>
        <a:bodyPr/>
        <a:lstStyle/>
        <a:p>
          <a:r>
            <a:rPr lang="en-US" dirty="0"/>
            <a:t>Survey</a:t>
          </a:r>
        </a:p>
      </dgm:t>
    </dgm:pt>
    <dgm:pt modelId="{7BAF0AEC-E712-47FA-ABE2-5CAAC9F4EE74}" type="parTrans" cxnId="{3D167B5B-11FC-43BD-9123-A271B0F2D3EB}">
      <dgm:prSet/>
      <dgm:spPr/>
      <dgm:t>
        <a:bodyPr/>
        <a:lstStyle/>
        <a:p>
          <a:endParaRPr lang="en-US"/>
        </a:p>
      </dgm:t>
    </dgm:pt>
    <dgm:pt modelId="{8152D7A0-45F9-4130-9878-33FA8CF6C06D}" type="sibTrans" cxnId="{3D167B5B-11FC-43BD-9123-A271B0F2D3EB}">
      <dgm:prSet/>
      <dgm:spPr/>
      <dgm:t>
        <a:bodyPr/>
        <a:lstStyle/>
        <a:p>
          <a:endParaRPr lang="en-US"/>
        </a:p>
      </dgm:t>
    </dgm:pt>
    <dgm:pt modelId="{65066297-BC02-4916-9ECE-D1C82A85C57F}">
      <dgm:prSet/>
      <dgm:spPr/>
      <dgm:t>
        <a:bodyPr/>
        <a:lstStyle/>
        <a:p>
          <a:r>
            <a:rPr lang="en-US" dirty="0"/>
            <a:t>Engineering and Architectural Landscape Plans</a:t>
          </a:r>
        </a:p>
      </dgm:t>
    </dgm:pt>
    <dgm:pt modelId="{E7DDD354-1567-4895-9BAE-5B19FE5D4114}" type="parTrans" cxnId="{0255D203-6B29-4D10-9EAC-4B3C6863C012}">
      <dgm:prSet/>
      <dgm:spPr/>
      <dgm:t>
        <a:bodyPr/>
        <a:lstStyle/>
        <a:p>
          <a:endParaRPr lang="en-US"/>
        </a:p>
      </dgm:t>
    </dgm:pt>
    <dgm:pt modelId="{1E70EBC5-4965-4D9A-9FD1-CC121AC99E09}" type="sibTrans" cxnId="{0255D203-6B29-4D10-9EAC-4B3C6863C012}">
      <dgm:prSet/>
      <dgm:spPr/>
      <dgm:t>
        <a:bodyPr/>
        <a:lstStyle/>
        <a:p>
          <a:endParaRPr lang="en-US"/>
        </a:p>
      </dgm:t>
    </dgm:pt>
    <dgm:pt modelId="{95B667F8-E958-4BAF-8AD3-81E784C17DF7}">
      <dgm:prSet/>
      <dgm:spPr/>
      <dgm:t>
        <a:bodyPr/>
        <a:lstStyle/>
        <a:p>
          <a:r>
            <a:rPr lang="en-US" dirty="0"/>
            <a:t>East and West Rt 17</a:t>
          </a:r>
        </a:p>
      </dgm:t>
    </dgm:pt>
    <dgm:pt modelId="{D19E8EEE-1063-4A84-B7AF-8648D8A04109}" type="parTrans" cxnId="{6031DDBC-FAE6-46CD-8368-CA0AF620D303}">
      <dgm:prSet/>
      <dgm:spPr/>
      <dgm:t>
        <a:bodyPr/>
        <a:lstStyle/>
        <a:p>
          <a:endParaRPr lang="en-US"/>
        </a:p>
      </dgm:t>
    </dgm:pt>
    <dgm:pt modelId="{B3CA7803-2720-4C8A-8D09-6CFC15E6E853}" type="sibTrans" cxnId="{6031DDBC-FAE6-46CD-8368-CA0AF620D303}">
      <dgm:prSet/>
      <dgm:spPr/>
      <dgm:t>
        <a:bodyPr/>
        <a:lstStyle/>
        <a:p>
          <a:endParaRPr lang="en-US"/>
        </a:p>
      </dgm:t>
    </dgm:pt>
    <dgm:pt modelId="{85E9DBBD-7CFA-463B-B51D-3DC8370CF955}">
      <dgm:prSet/>
      <dgm:spPr/>
      <dgm:t>
        <a:bodyPr/>
        <a:lstStyle/>
        <a:p>
          <a:r>
            <a:rPr lang="en-US" dirty="0"/>
            <a:t>Complete Hamlet Plan </a:t>
          </a:r>
        </a:p>
      </dgm:t>
    </dgm:pt>
    <dgm:pt modelId="{7B2DA5F6-E13B-457B-8EED-C5E0BE303DE1}" type="parTrans" cxnId="{BFF4E104-7687-441B-A4DD-65E3D0E70088}">
      <dgm:prSet/>
      <dgm:spPr/>
      <dgm:t>
        <a:bodyPr/>
        <a:lstStyle/>
        <a:p>
          <a:endParaRPr lang="en-US"/>
        </a:p>
      </dgm:t>
    </dgm:pt>
    <dgm:pt modelId="{17FFCBC0-E412-4431-B88E-BA455B4CD3EE}" type="sibTrans" cxnId="{BFF4E104-7687-441B-A4DD-65E3D0E70088}">
      <dgm:prSet/>
      <dgm:spPr/>
      <dgm:t>
        <a:bodyPr/>
        <a:lstStyle/>
        <a:p>
          <a:endParaRPr lang="en-US"/>
        </a:p>
      </dgm:t>
    </dgm:pt>
    <dgm:pt modelId="{5840823D-A78D-4A50-B535-2A9B0F79B997}" type="pres">
      <dgm:prSet presAssocID="{2BA69299-87A2-4131-BD63-B579552041E7}" presName="linear" presStyleCnt="0">
        <dgm:presLayoutVars>
          <dgm:dir/>
          <dgm:animLvl val="lvl"/>
          <dgm:resizeHandles val="exact"/>
        </dgm:presLayoutVars>
      </dgm:prSet>
      <dgm:spPr/>
    </dgm:pt>
    <dgm:pt modelId="{B0C005BE-4DCE-477F-A296-D5F4EB72C9A2}" type="pres">
      <dgm:prSet presAssocID="{C17ECE51-ACE2-4EEB-AB61-5F8D4A0C3D83}" presName="parentLin" presStyleCnt="0"/>
      <dgm:spPr/>
    </dgm:pt>
    <dgm:pt modelId="{E639DB3B-1A17-47E7-A0E3-4E401E8B6A63}" type="pres">
      <dgm:prSet presAssocID="{C17ECE51-ACE2-4EEB-AB61-5F8D4A0C3D83}" presName="parentLeftMargin" presStyleLbl="node1" presStyleIdx="0" presStyleCnt="2"/>
      <dgm:spPr/>
    </dgm:pt>
    <dgm:pt modelId="{6FF09CF6-CC4D-419E-911B-9DDE79D6EF7A}" type="pres">
      <dgm:prSet presAssocID="{C17ECE51-ACE2-4EEB-AB61-5F8D4A0C3D8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A2A1D6-64E9-4719-A6B2-B41D1F35FDD9}" type="pres">
      <dgm:prSet presAssocID="{C17ECE51-ACE2-4EEB-AB61-5F8D4A0C3D83}" presName="negativeSpace" presStyleCnt="0"/>
      <dgm:spPr/>
    </dgm:pt>
    <dgm:pt modelId="{4C8A7C13-B9B1-4FFE-BF39-E7295935E3D0}" type="pres">
      <dgm:prSet presAssocID="{C17ECE51-ACE2-4EEB-AB61-5F8D4A0C3D83}" presName="childText" presStyleLbl="conFgAcc1" presStyleIdx="0" presStyleCnt="2">
        <dgm:presLayoutVars>
          <dgm:bulletEnabled val="1"/>
        </dgm:presLayoutVars>
      </dgm:prSet>
      <dgm:spPr/>
    </dgm:pt>
    <dgm:pt modelId="{85AB5DB6-CE64-42C1-BCCC-AB4C6FE1D93A}" type="pres">
      <dgm:prSet presAssocID="{BB7CC743-03B6-40F3-BEAD-C8161B64942E}" presName="spaceBetweenRectangles" presStyleCnt="0"/>
      <dgm:spPr/>
    </dgm:pt>
    <dgm:pt modelId="{834D9546-7475-48A6-9590-31C8FDE2A857}" type="pres">
      <dgm:prSet presAssocID="{346B4D9F-763B-4463-BAFF-F13B641A797A}" presName="parentLin" presStyleCnt="0"/>
      <dgm:spPr/>
    </dgm:pt>
    <dgm:pt modelId="{528430B9-F2F1-46EA-A2AB-31C7BE647934}" type="pres">
      <dgm:prSet presAssocID="{346B4D9F-763B-4463-BAFF-F13B641A797A}" presName="parentLeftMargin" presStyleLbl="node1" presStyleIdx="0" presStyleCnt="2"/>
      <dgm:spPr/>
    </dgm:pt>
    <dgm:pt modelId="{92E60826-E088-4F97-9BB7-477EF1E61052}" type="pres">
      <dgm:prSet presAssocID="{346B4D9F-763B-4463-BAFF-F13B641A797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1D1C708-82EA-4B91-A0E3-BC3B9BFD03ED}" type="pres">
      <dgm:prSet presAssocID="{346B4D9F-763B-4463-BAFF-F13B641A797A}" presName="negativeSpace" presStyleCnt="0"/>
      <dgm:spPr/>
    </dgm:pt>
    <dgm:pt modelId="{4A99A308-2481-43CA-B05F-E40DF03300E8}" type="pres">
      <dgm:prSet presAssocID="{346B4D9F-763B-4463-BAFF-F13B641A797A}" presName="childText" presStyleLbl="conFgAcc1" presStyleIdx="1" presStyleCnt="2" custLinFactNeighborX="-11063" custLinFactNeighborY="-5390">
        <dgm:presLayoutVars>
          <dgm:bulletEnabled val="1"/>
        </dgm:presLayoutVars>
      </dgm:prSet>
      <dgm:spPr/>
    </dgm:pt>
  </dgm:ptLst>
  <dgm:cxnLst>
    <dgm:cxn modelId="{0255D203-6B29-4D10-9EAC-4B3C6863C012}" srcId="{346B4D9F-763B-4463-BAFF-F13B641A797A}" destId="{65066297-BC02-4916-9ECE-D1C82A85C57F}" srcOrd="2" destOrd="0" parTransId="{E7DDD354-1567-4895-9BAE-5B19FE5D4114}" sibTransId="{1E70EBC5-4965-4D9A-9FD1-CC121AC99E09}"/>
    <dgm:cxn modelId="{BFF4E104-7687-441B-A4DD-65E3D0E70088}" srcId="{346B4D9F-763B-4463-BAFF-F13B641A797A}" destId="{85E9DBBD-7CFA-463B-B51D-3DC8370CF955}" srcOrd="0" destOrd="0" parTransId="{7B2DA5F6-E13B-457B-8EED-C5E0BE303DE1}" sibTransId="{17FFCBC0-E412-4431-B88E-BA455B4CD3EE}"/>
    <dgm:cxn modelId="{89497805-6207-48B9-A350-78FB31E1126D}" srcId="{2BA69299-87A2-4131-BD63-B579552041E7}" destId="{C17ECE51-ACE2-4EEB-AB61-5F8D4A0C3D83}" srcOrd="0" destOrd="0" parTransId="{97449B64-77A4-4C20-93A7-EC73DC832D7F}" sibTransId="{BB7CC743-03B6-40F3-BEAD-C8161B64942E}"/>
    <dgm:cxn modelId="{DE706008-00E4-4B04-8504-533604244888}" type="presOf" srcId="{2BA69299-87A2-4131-BD63-B579552041E7}" destId="{5840823D-A78D-4A50-B535-2A9B0F79B997}" srcOrd="0" destOrd="0" presId="urn:microsoft.com/office/officeart/2005/8/layout/list1"/>
    <dgm:cxn modelId="{9D5F9F13-84F6-4A9C-8D9F-6DDA5D9248C4}" srcId="{2BA69299-87A2-4131-BD63-B579552041E7}" destId="{346B4D9F-763B-4463-BAFF-F13B641A797A}" srcOrd="1" destOrd="0" parTransId="{DB282D85-8C64-42FD-9D00-182E033A7B1E}" sibTransId="{1BC402F0-145E-4CD9-85B6-B05B933B1382}"/>
    <dgm:cxn modelId="{59F54014-E927-4EFA-9C5D-8C1C47791929}" type="presOf" srcId="{C17ECE51-ACE2-4EEB-AB61-5F8D4A0C3D83}" destId="{E639DB3B-1A17-47E7-A0E3-4E401E8B6A63}" srcOrd="0" destOrd="0" presId="urn:microsoft.com/office/officeart/2005/8/layout/list1"/>
    <dgm:cxn modelId="{A83D6C2F-F28C-42DB-919B-B93F8E984491}" type="presOf" srcId="{346B4D9F-763B-4463-BAFF-F13B641A797A}" destId="{528430B9-F2F1-46EA-A2AB-31C7BE647934}" srcOrd="0" destOrd="0" presId="urn:microsoft.com/office/officeart/2005/8/layout/list1"/>
    <dgm:cxn modelId="{14C9B33A-96D1-4956-8B81-5C0700F3B6E2}" type="presOf" srcId="{910CADC7-E6BC-4B3D-B20D-A32837D6D306}" destId="{4A99A308-2481-43CA-B05F-E40DF03300E8}" srcOrd="0" destOrd="1" presId="urn:microsoft.com/office/officeart/2005/8/layout/list1"/>
    <dgm:cxn modelId="{3D167B5B-11FC-43BD-9123-A271B0F2D3EB}" srcId="{346B4D9F-763B-4463-BAFF-F13B641A797A}" destId="{910CADC7-E6BC-4B3D-B20D-A32837D6D306}" srcOrd="1" destOrd="0" parTransId="{7BAF0AEC-E712-47FA-ABE2-5CAAC9F4EE74}" sibTransId="{8152D7A0-45F9-4130-9878-33FA8CF6C06D}"/>
    <dgm:cxn modelId="{B8C94B52-E0D2-4224-8B0E-F09EFB4E6A82}" type="presOf" srcId="{C17ECE51-ACE2-4EEB-AB61-5F8D4A0C3D83}" destId="{6FF09CF6-CC4D-419E-911B-9DDE79D6EF7A}" srcOrd="1" destOrd="0" presId="urn:microsoft.com/office/officeart/2005/8/layout/list1"/>
    <dgm:cxn modelId="{6031DDBC-FAE6-46CD-8368-CA0AF620D303}" srcId="{C17ECE51-ACE2-4EEB-AB61-5F8D4A0C3D83}" destId="{95B667F8-E958-4BAF-8AD3-81E784C17DF7}" srcOrd="1" destOrd="0" parTransId="{D19E8EEE-1063-4A84-B7AF-8648D8A04109}" sibTransId="{B3CA7803-2720-4C8A-8D09-6CFC15E6E853}"/>
    <dgm:cxn modelId="{05738DBF-85EC-43F4-BE42-DB54D247A72A}" type="presOf" srcId="{A9DE8BD3-139B-4E63-B629-8887CFE203A8}" destId="{4C8A7C13-B9B1-4FFE-BF39-E7295935E3D0}" srcOrd="0" destOrd="0" presId="urn:microsoft.com/office/officeart/2005/8/layout/list1"/>
    <dgm:cxn modelId="{2586E2C4-7122-4CDB-9A88-820C24F4A43F}" srcId="{C17ECE51-ACE2-4EEB-AB61-5F8D4A0C3D83}" destId="{A9DE8BD3-139B-4E63-B629-8887CFE203A8}" srcOrd="0" destOrd="0" parTransId="{D6943161-D175-4405-8CEB-E7FD1B453599}" sibTransId="{7B2A52E0-534D-4BCC-95E6-CEA9141DE876}"/>
    <dgm:cxn modelId="{FB3E12D5-234C-4621-B9A5-F64781FE607E}" type="presOf" srcId="{65066297-BC02-4916-9ECE-D1C82A85C57F}" destId="{4A99A308-2481-43CA-B05F-E40DF03300E8}" srcOrd="0" destOrd="2" presId="urn:microsoft.com/office/officeart/2005/8/layout/list1"/>
    <dgm:cxn modelId="{2005F3D9-3D24-4DC2-A1DA-37F99815078F}" type="presOf" srcId="{346B4D9F-763B-4463-BAFF-F13B641A797A}" destId="{92E60826-E088-4F97-9BB7-477EF1E61052}" srcOrd="1" destOrd="0" presId="urn:microsoft.com/office/officeart/2005/8/layout/list1"/>
    <dgm:cxn modelId="{EC4F08E5-4996-4C76-AFD4-A2F04D8848CD}" type="presOf" srcId="{85E9DBBD-7CFA-463B-B51D-3DC8370CF955}" destId="{4A99A308-2481-43CA-B05F-E40DF03300E8}" srcOrd="0" destOrd="0" presId="urn:microsoft.com/office/officeart/2005/8/layout/list1"/>
    <dgm:cxn modelId="{F39791E5-B5B1-4127-B94E-21F979739EB7}" type="presOf" srcId="{95B667F8-E958-4BAF-8AD3-81E784C17DF7}" destId="{4C8A7C13-B9B1-4FFE-BF39-E7295935E3D0}" srcOrd="0" destOrd="1" presId="urn:microsoft.com/office/officeart/2005/8/layout/list1"/>
    <dgm:cxn modelId="{F854D136-1319-4045-B0AE-D0571B023E4A}" type="presParOf" srcId="{5840823D-A78D-4A50-B535-2A9B0F79B997}" destId="{B0C005BE-4DCE-477F-A296-D5F4EB72C9A2}" srcOrd="0" destOrd="0" presId="urn:microsoft.com/office/officeart/2005/8/layout/list1"/>
    <dgm:cxn modelId="{984EE5B2-98E1-4A9D-8100-593A9A7213C1}" type="presParOf" srcId="{B0C005BE-4DCE-477F-A296-D5F4EB72C9A2}" destId="{E639DB3B-1A17-47E7-A0E3-4E401E8B6A63}" srcOrd="0" destOrd="0" presId="urn:microsoft.com/office/officeart/2005/8/layout/list1"/>
    <dgm:cxn modelId="{8C1205E5-E377-48DD-9AF8-8D005FBBC563}" type="presParOf" srcId="{B0C005BE-4DCE-477F-A296-D5F4EB72C9A2}" destId="{6FF09CF6-CC4D-419E-911B-9DDE79D6EF7A}" srcOrd="1" destOrd="0" presId="urn:microsoft.com/office/officeart/2005/8/layout/list1"/>
    <dgm:cxn modelId="{6475E928-AF54-4233-B05B-31C06B0A5010}" type="presParOf" srcId="{5840823D-A78D-4A50-B535-2A9B0F79B997}" destId="{8BA2A1D6-64E9-4719-A6B2-B41D1F35FDD9}" srcOrd="1" destOrd="0" presId="urn:microsoft.com/office/officeart/2005/8/layout/list1"/>
    <dgm:cxn modelId="{C4E1310E-BEF7-4FA3-903F-122A16EEB169}" type="presParOf" srcId="{5840823D-A78D-4A50-B535-2A9B0F79B997}" destId="{4C8A7C13-B9B1-4FFE-BF39-E7295935E3D0}" srcOrd="2" destOrd="0" presId="urn:microsoft.com/office/officeart/2005/8/layout/list1"/>
    <dgm:cxn modelId="{C5015FCE-8851-42F8-8F4C-DD0D4023A659}" type="presParOf" srcId="{5840823D-A78D-4A50-B535-2A9B0F79B997}" destId="{85AB5DB6-CE64-42C1-BCCC-AB4C6FE1D93A}" srcOrd="3" destOrd="0" presId="urn:microsoft.com/office/officeart/2005/8/layout/list1"/>
    <dgm:cxn modelId="{92C7BD3B-FAC0-4077-991C-C95FEF1E3A54}" type="presParOf" srcId="{5840823D-A78D-4A50-B535-2A9B0F79B997}" destId="{834D9546-7475-48A6-9590-31C8FDE2A857}" srcOrd="4" destOrd="0" presId="urn:microsoft.com/office/officeart/2005/8/layout/list1"/>
    <dgm:cxn modelId="{96298A04-7D42-4F4E-9B3B-BE1AAADF2FB7}" type="presParOf" srcId="{834D9546-7475-48A6-9590-31C8FDE2A857}" destId="{528430B9-F2F1-46EA-A2AB-31C7BE647934}" srcOrd="0" destOrd="0" presId="urn:microsoft.com/office/officeart/2005/8/layout/list1"/>
    <dgm:cxn modelId="{9FAD626A-F4B7-4CBE-B452-7476F2CCC935}" type="presParOf" srcId="{834D9546-7475-48A6-9590-31C8FDE2A857}" destId="{92E60826-E088-4F97-9BB7-477EF1E61052}" srcOrd="1" destOrd="0" presId="urn:microsoft.com/office/officeart/2005/8/layout/list1"/>
    <dgm:cxn modelId="{CF626A17-B666-4C9B-A26C-E45FE17185E4}" type="presParOf" srcId="{5840823D-A78D-4A50-B535-2A9B0F79B997}" destId="{31D1C708-82EA-4B91-A0E3-BC3B9BFD03ED}" srcOrd="5" destOrd="0" presId="urn:microsoft.com/office/officeart/2005/8/layout/list1"/>
    <dgm:cxn modelId="{01BF47FC-57A1-4EB5-BD18-AF30F394DEA8}" type="presParOf" srcId="{5840823D-A78D-4A50-B535-2A9B0F79B997}" destId="{4A99A308-2481-43CA-B05F-E40DF03300E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19F89-9FF1-4921-A077-176402D029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BA7644-407D-4324-BB97-8756126452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Connectivity</a:t>
          </a:r>
          <a:r>
            <a:rPr lang="en-US"/>
            <a:t> - </a:t>
          </a:r>
          <a:r>
            <a:rPr lang="en-US" b="0" i="0"/>
            <a:t>Enhance the pedestrian access to the commercial district in the Hamlet from neighborhoods, and potentially Tuxedo Farms.</a:t>
          </a:r>
          <a:endParaRPr lang="en-US"/>
        </a:p>
      </dgm:t>
    </dgm:pt>
    <dgm:pt modelId="{FF900DB3-250A-4536-BE09-7DABF45184E1}" type="parTrans" cxnId="{788AA5E7-5D18-4EBE-8BF9-23E34D8E4E87}">
      <dgm:prSet/>
      <dgm:spPr/>
      <dgm:t>
        <a:bodyPr/>
        <a:lstStyle/>
        <a:p>
          <a:endParaRPr lang="en-US"/>
        </a:p>
      </dgm:t>
    </dgm:pt>
    <dgm:pt modelId="{DEEDFE2E-3521-4BC7-82A1-F0BFD8CECFF0}" type="sibTrans" cxnId="{788AA5E7-5D18-4EBE-8BF9-23E34D8E4E87}">
      <dgm:prSet/>
      <dgm:spPr/>
      <dgm:t>
        <a:bodyPr/>
        <a:lstStyle/>
        <a:p>
          <a:endParaRPr lang="en-US"/>
        </a:p>
      </dgm:t>
    </dgm:pt>
    <dgm:pt modelId="{45E2533B-BD12-4B56-983E-1D32CC178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Public parking-- additional </a:t>
          </a:r>
          <a:r>
            <a:rPr lang="en-US"/>
            <a:t>opportunities</a:t>
          </a:r>
        </a:p>
      </dgm:t>
    </dgm:pt>
    <dgm:pt modelId="{488D2077-CE7E-4579-9C9C-568E1FC3D1F8}" type="parTrans" cxnId="{9945CD29-F2A5-4239-BDBD-FF2046F50803}">
      <dgm:prSet/>
      <dgm:spPr/>
      <dgm:t>
        <a:bodyPr/>
        <a:lstStyle/>
        <a:p>
          <a:endParaRPr lang="en-US"/>
        </a:p>
      </dgm:t>
    </dgm:pt>
    <dgm:pt modelId="{4EACBD3F-5D6C-4D40-BB7D-28D5573C2EE7}" type="sibTrans" cxnId="{9945CD29-F2A5-4239-BDBD-FF2046F50803}">
      <dgm:prSet/>
      <dgm:spPr/>
      <dgm:t>
        <a:bodyPr/>
        <a:lstStyle/>
        <a:p>
          <a:endParaRPr lang="en-US"/>
        </a:p>
      </dgm:t>
    </dgm:pt>
    <dgm:pt modelId="{92B82DBA-86F8-43EC-801F-0C9E2DB086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Pedestrian Safety--</a:t>
          </a:r>
          <a:r>
            <a:rPr lang="en-US" b="0" i="0"/>
            <a:t>Sidewalks, walkways and bike lanes</a:t>
          </a:r>
          <a:endParaRPr lang="en-US"/>
        </a:p>
      </dgm:t>
    </dgm:pt>
    <dgm:pt modelId="{67FF4C4B-8988-483C-9F53-36E8C70A6808}" type="parTrans" cxnId="{64E7C192-06A1-4242-BCB0-70FA0410567C}">
      <dgm:prSet/>
      <dgm:spPr/>
      <dgm:t>
        <a:bodyPr/>
        <a:lstStyle/>
        <a:p>
          <a:endParaRPr lang="en-US"/>
        </a:p>
      </dgm:t>
    </dgm:pt>
    <dgm:pt modelId="{B01C919A-32DB-4243-B755-8DA9AABB155B}" type="sibTrans" cxnId="{64E7C192-06A1-4242-BCB0-70FA0410567C}">
      <dgm:prSet/>
      <dgm:spPr/>
      <dgm:t>
        <a:bodyPr/>
        <a:lstStyle/>
        <a:p>
          <a:endParaRPr lang="en-US"/>
        </a:p>
      </dgm:t>
    </dgm:pt>
    <dgm:pt modelId="{F2E429AE-C6B2-4345-998D-3E72267B54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Streetscapes—Lighting and Landscape</a:t>
          </a:r>
          <a:r>
            <a:rPr lang="en-US" b="0" i="0"/>
            <a:t> options</a:t>
          </a:r>
          <a:endParaRPr lang="en-US"/>
        </a:p>
      </dgm:t>
    </dgm:pt>
    <dgm:pt modelId="{3EE4A9D1-8BA6-4D51-9481-E7C8A2B6F27A}" type="parTrans" cxnId="{244A1F00-6E68-4633-9F7B-6964320711FA}">
      <dgm:prSet/>
      <dgm:spPr/>
      <dgm:t>
        <a:bodyPr/>
        <a:lstStyle/>
        <a:p>
          <a:endParaRPr lang="en-US"/>
        </a:p>
      </dgm:t>
    </dgm:pt>
    <dgm:pt modelId="{48CAF741-3F4A-462F-9047-713D743326C2}" type="sibTrans" cxnId="{244A1F00-6E68-4633-9F7B-6964320711FA}">
      <dgm:prSet/>
      <dgm:spPr/>
      <dgm:t>
        <a:bodyPr/>
        <a:lstStyle/>
        <a:p>
          <a:endParaRPr lang="en-US"/>
        </a:p>
      </dgm:t>
    </dgm:pt>
    <dgm:pt modelId="{CE9FDAF8-21AE-46BC-B785-BAB597FB6C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Beautification--shrubbery, signage, benches, </a:t>
          </a:r>
          <a:r>
            <a:rPr lang="en-US"/>
            <a:t>bike racks</a:t>
          </a:r>
        </a:p>
      </dgm:t>
    </dgm:pt>
    <dgm:pt modelId="{341022AD-18F8-4CD7-80F9-8B4E93BBA508}" type="parTrans" cxnId="{9B888143-8F83-4BD6-A316-4FD7234B2E2E}">
      <dgm:prSet/>
      <dgm:spPr/>
      <dgm:t>
        <a:bodyPr/>
        <a:lstStyle/>
        <a:p>
          <a:endParaRPr lang="en-US"/>
        </a:p>
      </dgm:t>
    </dgm:pt>
    <dgm:pt modelId="{22066812-B454-48FC-8902-9E73085220BB}" type="sibTrans" cxnId="{9B888143-8F83-4BD6-A316-4FD7234B2E2E}">
      <dgm:prSet/>
      <dgm:spPr/>
      <dgm:t>
        <a:bodyPr/>
        <a:lstStyle/>
        <a:p>
          <a:endParaRPr lang="en-US"/>
        </a:p>
      </dgm:t>
    </dgm:pt>
    <dgm:pt modelId="{C3B7F5E5-6CDD-4451-AEAA-F91845EA55CF}" type="pres">
      <dgm:prSet presAssocID="{DF619F89-9FF1-4921-A077-176402D0295C}" presName="root" presStyleCnt="0">
        <dgm:presLayoutVars>
          <dgm:dir/>
          <dgm:resizeHandles val="exact"/>
        </dgm:presLayoutVars>
      </dgm:prSet>
      <dgm:spPr/>
    </dgm:pt>
    <dgm:pt modelId="{E3924EFB-1D3B-412D-BF57-2BFD8EDCFC57}" type="pres">
      <dgm:prSet presAssocID="{4BBA7644-407D-4324-BB97-875612645291}" presName="compNode" presStyleCnt="0"/>
      <dgm:spPr/>
    </dgm:pt>
    <dgm:pt modelId="{1D4BC5FC-2D93-40C6-A4F3-C5AC0E0C5E4E}" type="pres">
      <dgm:prSet presAssocID="{4BBA7644-407D-4324-BB97-875612645291}" presName="bgRect" presStyleLbl="bgShp" presStyleIdx="0" presStyleCnt="5"/>
      <dgm:spPr/>
    </dgm:pt>
    <dgm:pt modelId="{F05258BA-C474-4A46-BAF1-7C73BC8DD568}" type="pres">
      <dgm:prSet presAssocID="{4BBA7644-407D-4324-BB97-87561264529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25B7E46B-0797-4C84-AD3F-E6E5EA0A2994}" type="pres">
      <dgm:prSet presAssocID="{4BBA7644-407D-4324-BB97-875612645291}" presName="spaceRect" presStyleCnt="0"/>
      <dgm:spPr/>
    </dgm:pt>
    <dgm:pt modelId="{BAD7701D-196E-496C-8349-DE3B225E21D7}" type="pres">
      <dgm:prSet presAssocID="{4BBA7644-407D-4324-BB97-875612645291}" presName="parTx" presStyleLbl="revTx" presStyleIdx="0" presStyleCnt="5">
        <dgm:presLayoutVars>
          <dgm:chMax val="0"/>
          <dgm:chPref val="0"/>
        </dgm:presLayoutVars>
      </dgm:prSet>
      <dgm:spPr/>
    </dgm:pt>
    <dgm:pt modelId="{6F74F1BA-C1FE-4F56-BB47-ED372EB39335}" type="pres">
      <dgm:prSet presAssocID="{DEEDFE2E-3521-4BC7-82A1-F0BFD8CECFF0}" presName="sibTrans" presStyleCnt="0"/>
      <dgm:spPr/>
    </dgm:pt>
    <dgm:pt modelId="{F58A389D-CC5B-43FC-884E-52F870D9F54D}" type="pres">
      <dgm:prSet presAssocID="{45E2533B-BD12-4B56-983E-1D32CC1780E9}" presName="compNode" presStyleCnt="0"/>
      <dgm:spPr/>
    </dgm:pt>
    <dgm:pt modelId="{FFD938E8-4DBA-41B2-80E9-1C82D746CF2F}" type="pres">
      <dgm:prSet presAssocID="{45E2533B-BD12-4B56-983E-1D32CC1780E9}" presName="bgRect" presStyleLbl="bgShp" presStyleIdx="1" presStyleCnt="5"/>
      <dgm:spPr/>
    </dgm:pt>
    <dgm:pt modelId="{3EDD9266-EEE6-4251-AB6E-639F0C368C58}" type="pres">
      <dgm:prSet presAssocID="{45E2533B-BD12-4B56-983E-1D32CC1780E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1578D68B-3CDE-449A-8288-C8AA4CF8E35F}" type="pres">
      <dgm:prSet presAssocID="{45E2533B-BD12-4B56-983E-1D32CC1780E9}" presName="spaceRect" presStyleCnt="0"/>
      <dgm:spPr/>
    </dgm:pt>
    <dgm:pt modelId="{DD41632F-80B3-4F26-B1DE-0512E6491A98}" type="pres">
      <dgm:prSet presAssocID="{45E2533B-BD12-4B56-983E-1D32CC1780E9}" presName="parTx" presStyleLbl="revTx" presStyleIdx="1" presStyleCnt="5">
        <dgm:presLayoutVars>
          <dgm:chMax val="0"/>
          <dgm:chPref val="0"/>
        </dgm:presLayoutVars>
      </dgm:prSet>
      <dgm:spPr/>
    </dgm:pt>
    <dgm:pt modelId="{E3B820AB-6310-41CC-8D00-B22D291F970A}" type="pres">
      <dgm:prSet presAssocID="{4EACBD3F-5D6C-4D40-BB7D-28D5573C2EE7}" presName="sibTrans" presStyleCnt="0"/>
      <dgm:spPr/>
    </dgm:pt>
    <dgm:pt modelId="{07FA3BC5-A5C1-4137-A7BA-023FFD949E19}" type="pres">
      <dgm:prSet presAssocID="{92B82DBA-86F8-43EC-801F-0C9E2DB08671}" presName="compNode" presStyleCnt="0"/>
      <dgm:spPr/>
    </dgm:pt>
    <dgm:pt modelId="{79C8D2F8-3E6A-49CD-B5C3-CA5B063764CE}" type="pres">
      <dgm:prSet presAssocID="{92B82DBA-86F8-43EC-801F-0C9E2DB08671}" presName="bgRect" presStyleLbl="bgShp" presStyleIdx="2" presStyleCnt="5"/>
      <dgm:spPr/>
    </dgm:pt>
    <dgm:pt modelId="{BD4DE324-FB52-424D-91BC-0AE9216146AA}" type="pres">
      <dgm:prSet presAssocID="{92B82DBA-86F8-43EC-801F-0C9E2DB0867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3E15A410-E83D-4639-97B6-8889A5E8F42B}" type="pres">
      <dgm:prSet presAssocID="{92B82DBA-86F8-43EC-801F-0C9E2DB08671}" presName="spaceRect" presStyleCnt="0"/>
      <dgm:spPr/>
    </dgm:pt>
    <dgm:pt modelId="{8A2FDA78-334D-4695-BD69-CB2DB162318F}" type="pres">
      <dgm:prSet presAssocID="{92B82DBA-86F8-43EC-801F-0C9E2DB08671}" presName="parTx" presStyleLbl="revTx" presStyleIdx="2" presStyleCnt="5">
        <dgm:presLayoutVars>
          <dgm:chMax val="0"/>
          <dgm:chPref val="0"/>
        </dgm:presLayoutVars>
      </dgm:prSet>
      <dgm:spPr/>
    </dgm:pt>
    <dgm:pt modelId="{B1774A20-C668-4348-A000-5FA2F03C122D}" type="pres">
      <dgm:prSet presAssocID="{B01C919A-32DB-4243-B755-8DA9AABB155B}" presName="sibTrans" presStyleCnt="0"/>
      <dgm:spPr/>
    </dgm:pt>
    <dgm:pt modelId="{39C60AD3-DB5E-47B0-A5C5-48B9E5A1C8F9}" type="pres">
      <dgm:prSet presAssocID="{F2E429AE-C6B2-4345-998D-3E72267B5434}" presName="compNode" presStyleCnt="0"/>
      <dgm:spPr/>
    </dgm:pt>
    <dgm:pt modelId="{CCCF11AD-525B-4599-B1F2-D48955A7D1E0}" type="pres">
      <dgm:prSet presAssocID="{F2E429AE-C6B2-4345-998D-3E72267B5434}" presName="bgRect" presStyleLbl="bgShp" presStyleIdx="3" presStyleCnt="5"/>
      <dgm:spPr/>
    </dgm:pt>
    <dgm:pt modelId="{C8E18596-777B-40B1-A171-C35A391638B2}" type="pres">
      <dgm:prSet presAssocID="{F2E429AE-C6B2-4345-998D-3E72267B543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eetlight"/>
        </a:ext>
      </dgm:extLst>
    </dgm:pt>
    <dgm:pt modelId="{BD14C561-A3EE-45F4-8649-EB3529620534}" type="pres">
      <dgm:prSet presAssocID="{F2E429AE-C6B2-4345-998D-3E72267B5434}" presName="spaceRect" presStyleCnt="0"/>
      <dgm:spPr/>
    </dgm:pt>
    <dgm:pt modelId="{0DB41C5E-AE9F-43B9-B735-7BEA8B4CA737}" type="pres">
      <dgm:prSet presAssocID="{F2E429AE-C6B2-4345-998D-3E72267B5434}" presName="parTx" presStyleLbl="revTx" presStyleIdx="3" presStyleCnt="5">
        <dgm:presLayoutVars>
          <dgm:chMax val="0"/>
          <dgm:chPref val="0"/>
        </dgm:presLayoutVars>
      </dgm:prSet>
      <dgm:spPr/>
    </dgm:pt>
    <dgm:pt modelId="{BD29BAD0-A434-4777-8400-18995F510E2E}" type="pres">
      <dgm:prSet presAssocID="{48CAF741-3F4A-462F-9047-713D743326C2}" presName="sibTrans" presStyleCnt="0"/>
      <dgm:spPr/>
    </dgm:pt>
    <dgm:pt modelId="{31D681FA-A8BF-4787-9ACB-5558DE86C81C}" type="pres">
      <dgm:prSet presAssocID="{CE9FDAF8-21AE-46BC-B785-BAB597FB6C30}" presName="compNode" presStyleCnt="0"/>
      <dgm:spPr/>
    </dgm:pt>
    <dgm:pt modelId="{FBCC2E89-0C00-4C76-9A0E-A5DB8EFF7183}" type="pres">
      <dgm:prSet presAssocID="{CE9FDAF8-21AE-46BC-B785-BAB597FB6C30}" presName="bgRect" presStyleLbl="bgShp" presStyleIdx="4" presStyleCnt="5"/>
      <dgm:spPr/>
    </dgm:pt>
    <dgm:pt modelId="{CDE67A4E-5A19-454F-BC55-82237DDB0ADE}" type="pres">
      <dgm:prSet presAssocID="{CE9FDAF8-21AE-46BC-B785-BAB597FB6C3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F47A6AAB-8920-4E0B-A72E-D728D6F2BA85}" type="pres">
      <dgm:prSet presAssocID="{CE9FDAF8-21AE-46BC-B785-BAB597FB6C30}" presName="spaceRect" presStyleCnt="0"/>
      <dgm:spPr/>
    </dgm:pt>
    <dgm:pt modelId="{921DDEAB-2895-4DC7-B8FD-D1F78C09441D}" type="pres">
      <dgm:prSet presAssocID="{CE9FDAF8-21AE-46BC-B785-BAB597FB6C3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44A1F00-6E68-4633-9F7B-6964320711FA}" srcId="{DF619F89-9FF1-4921-A077-176402D0295C}" destId="{F2E429AE-C6B2-4345-998D-3E72267B5434}" srcOrd="3" destOrd="0" parTransId="{3EE4A9D1-8BA6-4D51-9481-E7C8A2B6F27A}" sibTransId="{48CAF741-3F4A-462F-9047-713D743326C2}"/>
    <dgm:cxn modelId="{9945CD29-F2A5-4239-BDBD-FF2046F50803}" srcId="{DF619F89-9FF1-4921-A077-176402D0295C}" destId="{45E2533B-BD12-4B56-983E-1D32CC1780E9}" srcOrd="1" destOrd="0" parTransId="{488D2077-CE7E-4579-9C9C-568E1FC3D1F8}" sibTransId="{4EACBD3F-5D6C-4D40-BB7D-28D5573C2EE7}"/>
    <dgm:cxn modelId="{194A843D-C4D7-4983-A4D2-65EA423248CC}" type="presOf" srcId="{92B82DBA-86F8-43EC-801F-0C9E2DB08671}" destId="{8A2FDA78-334D-4695-BD69-CB2DB162318F}" srcOrd="0" destOrd="0" presId="urn:microsoft.com/office/officeart/2018/2/layout/IconVerticalSolidList"/>
    <dgm:cxn modelId="{9B888143-8F83-4BD6-A316-4FD7234B2E2E}" srcId="{DF619F89-9FF1-4921-A077-176402D0295C}" destId="{CE9FDAF8-21AE-46BC-B785-BAB597FB6C30}" srcOrd="4" destOrd="0" parTransId="{341022AD-18F8-4CD7-80F9-8B4E93BBA508}" sibTransId="{22066812-B454-48FC-8902-9E73085220BB}"/>
    <dgm:cxn modelId="{F53F644D-FCBB-4FD4-B236-662957F3268C}" type="presOf" srcId="{4BBA7644-407D-4324-BB97-875612645291}" destId="{BAD7701D-196E-496C-8349-DE3B225E21D7}" srcOrd="0" destOrd="0" presId="urn:microsoft.com/office/officeart/2018/2/layout/IconVerticalSolidList"/>
    <dgm:cxn modelId="{15D01077-84DC-479C-9DBD-E0D0D7E40CAF}" type="presOf" srcId="{F2E429AE-C6B2-4345-998D-3E72267B5434}" destId="{0DB41C5E-AE9F-43B9-B735-7BEA8B4CA737}" srcOrd="0" destOrd="0" presId="urn:microsoft.com/office/officeart/2018/2/layout/IconVerticalSolidList"/>
    <dgm:cxn modelId="{8045087C-5FDB-4884-BC7D-47E02EDD2495}" type="presOf" srcId="{DF619F89-9FF1-4921-A077-176402D0295C}" destId="{C3B7F5E5-6CDD-4451-AEAA-F91845EA55CF}" srcOrd="0" destOrd="0" presId="urn:microsoft.com/office/officeart/2018/2/layout/IconVerticalSolidList"/>
    <dgm:cxn modelId="{64E7C192-06A1-4242-BCB0-70FA0410567C}" srcId="{DF619F89-9FF1-4921-A077-176402D0295C}" destId="{92B82DBA-86F8-43EC-801F-0C9E2DB08671}" srcOrd="2" destOrd="0" parTransId="{67FF4C4B-8988-483C-9F53-36E8C70A6808}" sibTransId="{B01C919A-32DB-4243-B755-8DA9AABB155B}"/>
    <dgm:cxn modelId="{F2166EA6-2A36-4F69-9043-4A94B69F9959}" type="presOf" srcId="{45E2533B-BD12-4B56-983E-1D32CC1780E9}" destId="{DD41632F-80B3-4F26-B1DE-0512E6491A98}" srcOrd="0" destOrd="0" presId="urn:microsoft.com/office/officeart/2018/2/layout/IconVerticalSolidList"/>
    <dgm:cxn modelId="{3E2A44DD-05B9-47FB-B10D-BA08E14BF23B}" type="presOf" srcId="{CE9FDAF8-21AE-46BC-B785-BAB597FB6C30}" destId="{921DDEAB-2895-4DC7-B8FD-D1F78C09441D}" srcOrd="0" destOrd="0" presId="urn:microsoft.com/office/officeart/2018/2/layout/IconVerticalSolidList"/>
    <dgm:cxn modelId="{788AA5E7-5D18-4EBE-8BF9-23E34D8E4E87}" srcId="{DF619F89-9FF1-4921-A077-176402D0295C}" destId="{4BBA7644-407D-4324-BB97-875612645291}" srcOrd="0" destOrd="0" parTransId="{FF900DB3-250A-4536-BE09-7DABF45184E1}" sibTransId="{DEEDFE2E-3521-4BC7-82A1-F0BFD8CECFF0}"/>
    <dgm:cxn modelId="{E233D86A-3B2E-4148-806B-FAC686C64FC0}" type="presParOf" srcId="{C3B7F5E5-6CDD-4451-AEAA-F91845EA55CF}" destId="{E3924EFB-1D3B-412D-BF57-2BFD8EDCFC57}" srcOrd="0" destOrd="0" presId="urn:microsoft.com/office/officeart/2018/2/layout/IconVerticalSolidList"/>
    <dgm:cxn modelId="{625860DC-69D4-4145-93F2-B514DE013E75}" type="presParOf" srcId="{E3924EFB-1D3B-412D-BF57-2BFD8EDCFC57}" destId="{1D4BC5FC-2D93-40C6-A4F3-C5AC0E0C5E4E}" srcOrd="0" destOrd="0" presId="urn:microsoft.com/office/officeart/2018/2/layout/IconVerticalSolidList"/>
    <dgm:cxn modelId="{3284F797-9C95-46A8-81E8-736E33FA81E4}" type="presParOf" srcId="{E3924EFB-1D3B-412D-BF57-2BFD8EDCFC57}" destId="{F05258BA-C474-4A46-BAF1-7C73BC8DD568}" srcOrd="1" destOrd="0" presId="urn:microsoft.com/office/officeart/2018/2/layout/IconVerticalSolidList"/>
    <dgm:cxn modelId="{1265B39C-CA2C-48FB-8106-7781C31621A2}" type="presParOf" srcId="{E3924EFB-1D3B-412D-BF57-2BFD8EDCFC57}" destId="{25B7E46B-0797-4C84-AD3F-E6E5EA0A2994}" srcOrd="2" destOrd="0" presId="urn:microsoft.com/office/officeart/2018/2/layout/IconVerticalSolidList"/>
    <dgm:cxn modelId="{2F514A72-3256-4E7B-AB82-DB476BAACACB}" type="presParOf" srcId="{E3924EFB-1D3B-412D-BF57-2BFD8EDCFC57}" destId="{BAD7701D-196E-496C-8349-DE3B225E21D7}" srcOrd="3" destOrd="0" presId="urn:microsoft.com/office/officeart/2018/2/layout/IconVerticalSolidList"/>
    <dgm:cxn modelId="{809CBA58-4E71-4072-B8D8-68582B3262E5}" type="presParOf" srcId="{C3B7F5E5-6CDD-4451-AEAA-F91845EA55CF}" destId="{6F74F1BA-C1FE-4F56-BB47-ED372EB39335}" srcOrd="1" destOrd="0" presId="urn:microsoft.com/office/officeart/2018/2/layout/IconVerticalSolidList"/>
    <dgm:cxn modelId="{8C8D076A-897C-4072-965A-86DE93FE9EC5}" type="presParOf" srcId="{C3B7F5E5-6CDD-4451-AEAA-F91845EA55CF}" destId="{F58A389D-CC5B-43FC-884E-52F870D9F54D}" srcOrd="2" destOrd="0" presId="urn:microsoft.com/office/officeart/2018/2/layout/IconVerticalSolidList"/>
    <dgm:cxn modelId="{60A3167D-8363-4AFC-8760-95B1D121F499}" type="presParOf" srcId="{F58A389D-CC5B-43FC-884E-52F870D9F54D}" destId="{FFD938E8-4DBA-41B2-80E9-1C82D746CF2F}" srcOrd="0" destOrd="0" presId="urn:microsoft.com/office/officeart/2018/2/layout/IconVerticalSolidList"/>
    <dgm:cxn modelId="{9B2FB9C5-6CB6-45B0-8335-1857C45A013F}" type="presParOf" srcId="{F58A389D-CC5B-43FC-884E-52F870D9F54D}" destId="{3EDD9266-EEE6-4251-AB6E-639F0C368C58}" srcOrd="1" destOrd="0" presId="urn:microsoft.com/office/officeart/2018/2/layout/IconVerticalSolidList"/>
    <dgm:cxn modelId="{E2183F7F-BFA2-4113-B6A9-5AAB864C24BF}" type="presParOf" srcId="{F58A389D-CC5B-43FC-884E-52F870D9F54D}" destId="{1578D68B-3CDE-449A-8288-C8AA4CF8E35F}" srcOrd="2" destOrd="0" presId="urn:microsoft.com/office/officeart/2018/2/layout/IconVerticalSolidList"/>
    <dgm:cxn modelId="{55CB5476-3E78-457B-BF17-4817BCC210B1}" type="presParOf" srcId="{F58A389D-CC5B-43FC-884E-52F870D9F54D}" destId="{DD41632F-80B3-4F26-B1DE-0512E6491A98}" srcOrd="3" destOrd="0" presId="urn:microsoft.com/office/officeart/2018/2/layout/IconVerticalSolidList"/>
    <dgm:cxn modelId="{9EA3065D-BC19-437F-AE6B-6BB6EC05AFAC}" type="presParOf" srcId="{C3B7F5E5-6CDD-4451-AEAA-F91845EA55CF}" destId="{E3B820AB-6310-41CC-8D00-B22D291F970A}" srcOrd="3" destOrd="0" presId="urn:microsoft.com/office/officeart/2018/2/layout/IconVerticalSolidList"/>
    <dgm:cxn modelId="{916D6732-F655-41DB-BD26-2800AA647BAC}" type="presParOf" srcId="{C3B7F5E5-6CDD-4451-AEAA-F91845EA55CF}" destId="{07FA3BC5-A5C1-4137-A7BA-023FFD949E19}" srcOrd="4" destOrd="0" presId="urn:microsoft.com/office/officeart/2018/2/layout/IconVerticalSolidList"/>
    <dgm:cxn modelId="{1D23EE30-82AA-4312-9325-C106C229B260}" type="presParOf" srcId="{07FA3BC5-A5C1-4137-A7BA-023FFD949E19}" destId="{79C8D2F8-3E6A-49CD-B5C3-CA5B063764CE}" srcOrd="0" destOrd="0" presId="urn:microsoft.com/office/officeart/2018/2/layout/IconVerticalSolidList"/>
    <dgm:cxn modelId="{BC85160B-166A-4D4E-83A2-AEE1303CC606}" type="presParOf" srcId="{07FA3BC5-A5C1-4137-A7BA-023FFD949E19}" destId="{BD4DE324-FB52-424D-91BC-0AE9216146AA}" srcOrd="1" destOrd="0" presId="urn:microsoft.com/office/officeart/2018/2/layout/IconVerticalSolidList"/>
    <dgm:cxn modelId="{C09D9B98-3CB4-493B-A71C-95DC62B319DB}" type="presParOf" srcId="{07FA3BC5-A5C1-4137-A7BA-023FFD949E19}" destId="{3E15A410-E83D-4639-97B6-8889A5E8F42B}" srcOrd="2" destOrd="0" presId="urn:microsoft.com/office/officeart/2018/2/layout/IconVerticalSolidList"/>
    <dgm:cxn modelId="{6BD324FD-488A-4C84-996F-C8D93CF41D69}" type="presParOf" srcId="{07FA3BC5-A5C1-4137-A7BA-023FFD949E19}" destId="{8A2FDA78-334D-4695-BD69-CB2DB162318F}" srcOrd="3" destOrd="0" presId="urn:microsoft.com/office/officeart/2018/2/layout/IconVerticalSolidList"/>
    <dgm:cxn modelId="{E2DC2384-B8A7-4480-81F7-1ABF0C23A028}" type="presParOf" srcId="{C3B7F5E5-6CDD-4451-AEAA-F91845EA55CF}" destId="{B1774A20-C668-4348-A000-5FA2F03C122D}" srcOrd="5" destOrd="0" presId="urn:microsoft.com/office/officeart/2018/2/layout/IconVerticalSolidList"/>
    <dgm:cxn modelId="{001AC50F-DC50-4A37-AC16-A0465F842EAE}" type="presParOf" srcId="{C3B7F5E5-6CDD-4451-AEAA-F91845EA55CF}" destId="{39C60AD3-DB5E-47B0-A5C5-48B9E5A1C8F9}" srcOrd="6" destOrd="0" presId="urn:microsoft.com/office/officeart/2018/2/layout/IconVerticalSolidList"/>
    <dgm:cxn modelId="{3CADC869-0180-4368-A154-1155725FE5C4}" type="presParOf" srcId="{39C60AD3-DB5E-47B0-A5C5-48B9E5A1C8F9}" destId="{CCCF11AD-525B-4599-B1F2-D48955A7D1E0}" srcOrd="0" destOrd="0" presId="urn:microsoft.com/office/officeart/2018/2/layout/IconVerticalSolidList"/>
    <dgm:cxn modelId="{C3BD4B24-CA10-4BD2-9E62-CF17B5F33151}" type="presParOf" srcId="{39C60AD3-DB5E-47B0-A5C5-48B9E5A1C8F9}" destId="{C8E18596-777B-40B1-A171-C35A391638B2}" srcOrd="1" destOrd="0" presId="urn:microsoft.com/office/officeart/2018/2/layout/IconVerticalSolidList"/>
    <dgm:cxn modelId="{362104DE-560E-411A-B4BA-F9DFFDB6C5EA}" type="presParOf" srcId="{39C60AD3-DB5E-47B0-A5C5-48B9E5A1C8F9}" destId="{BD14C561-A3EE-45F4-8649-EB3529620534}" srcOrd="2" destOrd="0" presId="urn:microsoft.com/office/officeart/2018/2/layout/IconVerticalSolidList"/>
    <dgm:cxn modelId="{E238D1A5-9AC9-4E4E-8692-BE0FF6EED2AE}" type="presParOf" srcId="{39C60AD3-DB5E-47B0-A5C5-48B9E5A1C8F9}" destId="{0DB41C5E-AE9F-43B9-B735-7BEA8B4CA737}" srcOrd="3" destOrd="0" presId="urn:microsoft.com/office/officeart/2018/2/layout/IconVerticalSolidList"/>
    <dgm:cxn modelId="{1D4CB4BD-1C29-4E58-A548-B8186A083655}" type="presParOf" srcId="{C3B7F5E5-6CDD-4451-AEAA-F91845EA55CF}" destId="{BD29BAD0-A434-4777-8400-18995F510E2E}" srcOrd="7" destOrd="0" presId="urn:microsoft.com/office/officeart/2018/2/layout/IconVerticalSolidList"/>
    <dgm:cxn modelId="{D80DE2A9-F35E-4EBE-9531-FEE3723F3783}" type="presParOf" srcId="{C3B7F5E5-6CDD-4451-AEAA-F91845EA55CF}" destId="{31D681FA-A8BF-4787-9ACB-5558DE86C81C}" srcOrd="8" destOrd="0" presId="urn:microsoft.com/office/officeart/2018/2/layout/IconVerticalSolidList"/>
    <dgm:cxn modelId="{0D5B2E66-AE5B-476B-A13B-7F28434B1547}" type="presParOf" srcId="{31D681FA-A8BF-4787-9ACB-5558DE86C81C}" destId="{FBCC2E89-0C00-4C76-9A0E-A5DB8EFF7183}" srcOrd="0" destOrd="0" presId="urn:microsoft.com/office/officeart/2018/2/layout/IconVerticalSolidList"/>
    <dgm:cxn modelId="{DD542A6C-59E5-4422-B55A-C8B8443F4916}" type="presParOf" srcId="{31D681FA-A8BF-4787-9ACB-5558DE86C81C}" destId="{CDE67A4E-5A19-454F-BC55-82237DDB0ADE}" srcOrd="1" destOrd="0" presId="urn:microsoft.com/office/officeart/2018/2/layout/IconVerticalSolidList"/>
    <dgm:cxn modelId="{D377867A-C63C-4326-B0AC-C41BFAC1A4A4}" type="presParOf" srcId="{31D681FA-A8BF-4787-9ACB-5558DE86C81C}" destId="{F47A6AAB-8920-4E0B-A72E-D728D6F2BA85}" srcOrd="2" destOrd="0" presId="urn:microsoft.com/office/officeart/2018/2/layout/IconVerticalSolidList"/>
    <dgm:cxn modelId="{9B0408D9-0D33-4402-9C01-2F509EDF296B}" type="presParOf" srcId="{31D681FA-A8BF-4787-9ACB-5558DE86C81C}" destId="{921DDEAB-2895-4DC7-B8FD-D1F78C094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1A6526-2BC9-431E-8739-F71EDB12BD3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8FB43-B63F-4C5F-8A6D-C7E4048BF4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Beautification of Commercial District</a:t>
          </a:r>
        </a:p>
      </dgm:t>
    </dgm:pt>
    <dgm:pt modelId="{0BBDFC7B-2A02-4C0F-A404-B0EDEEB89F77}" type="parTrans" cxnId="{95C1A24B-C39B-4A75-B387-F709C1541E7E}">
      <dgm:prSet/>
      <dgm:spPr/>
      <dgm:t>
        <a:bodyPr/>
        <a:lstStyle/>
        <a:p>
          <a:endParaRPr lang="en-US"/>
        </a:p>
      </dgm:t>
    </dgm:pt>
    <dgm:pt modelId="{74413F1A-D17A-44FF-B57A-960E1F65155F}" type="sibTrans" cxnId="{95C1A24B-C39B-4A75-B387-F709C1541E7E}">
      <dgm:prSet/>
      <dgm:spPr/>
      <dgm:t>
        <a:bodyPr/>
        <a:lstStyle/>
        <a:p>
          <a:endParaRPr lang="en-US"/>
        </a:p>
      </dgm:t>
    </dgm:pt>
    <dgm:pt modelId="{E2A21B32-8BB6-42DD-8180-FC030395A5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Value Added Projects to Attract New Businesses</a:t>
          </a:r>
        </a:p>
      </dgm:t>
    </dgm:pt>
    <dgm:pt modelId="{3F263507-79EC-41DD-B18A-7961C6A5EFFF}" type="parTrans" cxnId="{32CD6FDB-92CA-4A99-AC37-8ACE230FE4C2}">
      <dgm:prSet/>
      <dgm:spPr/>
      <dgm:t>
        <a:bodyPr/>
        <a:lstStyle/>
        <a:p>
          <a:endParaRPr lang="en-US"/>
        </a:p>
      </dgm:t>
    </dgm:pt>
    <dgm:pt modelId="{24F22C5C-27A5-4A8E-B67A-3225C719AD5C}" type="sibTrans" cxnId="{32CD6FDB-92CA-4A99-AC37-8ACE230FE4C2}">
      <dgm:prSet/>
      <dgm:spPr/>
      <dgm:t>
        <a:bodyPr/>
        <a:lstStyle/>
        <a:p>
          <a:endParaRPr lang="en-US"/>
        </a:p>
      </dgm:t>
    </dgm:pt>
    <dgm:pt modelId="{51AFD352-9927-4B99-8D18-F508C33A0A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Walkable business district with enhanced parking options </a:t>
          </a:r>
        </a:p>
      </dgm:t>
    </dgm:pt>
    <dgm:pt modelId="{D2FCDADE-C69C-427F-B62D-869C06D9C040}" type="parTrans" cxnId="{6281BFCF-03FF-4B3A-988C-66644B1E695B}">
      <dgm:prSet/>
      <dgm:spPr/>
      <dgm:t>
        <a:bodyPr/>
        <a:lstStyle/>
        <a:p>
          <a:endParaRPr lang="en-US"/>
        </a:p>
      </dgm:t>
    </dgm:pt>
    <dgm:pt modelId="{D8942BD6-D64C-4982-85E1-03E2327A3A94}" type="sibTrans" cxnId="{6281BFCF-03FF-4B3A-988C-66644B1E695B}">
      <dgm:prSet/>
      <dgm:spPr/>
      <dgm:t>
        <a:bodyPr/>
        <a:lstStyle/>
        <a:p>
          <a:endParaRPr lang="en-US"/>
        </a:p>
      </dgm:t>
    </dgm:pt>
    <dgm:pt modelId="{A8EAD930-37BA-41AD-8CF5-CA99FAD8FE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Streetscape Beauty – Landscaping and Architectural Elements </a:t>
          </a:r>
        </a:p>
      </dgm:t>
    </dgm:pt>
    <dgm:pt modelId="{A5516E76-0D1C-48F0-8F54-394625B46379}" type="parTrans" cxnId="{BADFB891-35E9-4C50-9FE1-F9C4061CDDD0}">
      <dgm:prSet/>
      <dgm:spPr/>
      <dgm:t>
        <a:bodyPr/>
        <a:lstStyle/>
        <a:p>
          <a:endParaRPr lang="en-US"/>
        </a:p>
      </dgm:t>
    </dgm:pt>
    <dgm:pt modelId="{5F9638E1-BE18-4D9D-A4E9-02F8996A4F83}" type="sibTrans" cxnId="{BADFB891-35E9-4C50-9FE1-F9C4061CDDD0}">
      <dgm:prSet/>
      <dgm:spPr/>
      <dgm:t>
        <a:bodyPr/>
        <a:lstStyle/>
        <a:p>
          <a:endParaRPr lang="en-US"/>
        </a:p>
      </dgm:t>
    </dgm:pt>
    <dgm:pt modelId="{844893B1-75EA-46B7-BE77-1E0DF2EF79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Restoration of Historical Buildings and Tuxedo Character </a:t>
          </a:r>
        </a:p>
      </dgm:t>
    </dgm:pt>
    <dgm:pt modelId="{C88442AF-C73C-4F4B-86BE-3CDBA1D9A35F}" type="parTrans" cxnId="{26433FC1-14DC-4477-ABF6-2330D1BB2019}">
      <dgm:prSet/>
      <dgm:spPr/>
      <dgm:t>
        <a:bodyPr/>
        <a:lstStyle/>
        <a:p>
          <a:endParaRPr lang="en-US"/>
        </a:p>
      </dgm:t>
    </dgm:pt>
    <dgm:pt modelId="{9DD5898C-8293-4065-9936-1AAA2747B173}" type="sibTrans" cxnId="{26433FC1-14DC-4477-ABF6-2330D1BB2019}">
      <dgm:prSet/>
      <dgm:spPr/>
      <dgm:t>
        <a:bodyPr/>
        <a:lstStyle/>
        <a:p>
          <a:endParaRPr lang="en-US"/>
        </a:p>
      </dgm:t>
    </dgm:pt>
    <dgm:pt modelId="{E230CBF5-6164-4B76-888C-84AD7761A914}" type="pres">
      <dgm:prSet presAssocID="{081A6526-2BC9-431E-8739-F71EDB12BD33}" presName="root" presStyleCnt="0">
        <dgm:presLayoutVars>
          <dgm:dir/>
          <dgm:resizeHandles val="exact"/>
        </dgm:presLayoutVars>
      </dgm:prSet>
      <dgm:spPr/>
    </dgm:pt>
    <dgm:pt modelId="{8D2D749F-C622-4700-8AF9-48BF2AE6464C}" type="pres">
      <dgm:prSet presAssocID="{DA28FB43-B63F-4C5F-8A6D-C7E4048BF470}" presName="compNode" presStyleCnt="0"/>
      <dgm:spPr/>
    </dgm:pt>
    <dgm:pt modelId="{4D92955E-DA4B-4537-A7E9-328100F97597}" type="pres">
      <dgm:prSet presAssocID="{DA28FB43-B63F-4C5F-8A6D-C7E4048BF470}" presName="bgRect" presStyleLbl="bgShp" presStyleIdx="0" presStyleCnt="5"/>
      <dgm:spPr/>
    </dgm:pt>
    <dgm:pt modelId="{00020120-5D65-46B8-9657-FCF2A7EA38AC}" type="pres">
      <dgm:prSet presAssocID="{DA28FB43-B63F-4C5F-8A6D-C7E4048BF47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28AA7EFD-385A-4A5F-8541-4FBC8E398247}" type="pres">
      <dgm:prSet presAssocID="{DA28FB43-B63F-4C5F-8A6D-C7E4048BF470}" presName="spaceRect" presStyleCnt="0"/>
      <dgm:spPr/>
    </dgm:pt>
    <dgm:pt modelId="{2D4E29BE-0DE0-4AF1-B805-6F70BAAD81D9}" type="pres">
      <dgm:prSet presAssocID="{DA28FB43-B63F-4C5F-8A6D-C7E4048BF470}" presName="parTx" presStyleLbl="revTx" presStyleIdx="0" presStyleCnt="5">
        <dgm:presLayoutVars>
          <dgm:chMax val="0"/>
          <dgm:chPref val="0"/>
        </dgm:presLayoutVars>
      </dgm:prSet>
      <dgm:spPr/>
    </dgm:pt>
    <dgm:pt modelId="{B456BE29-1491-4630-8BAD-FCF357418ACC}" type="pres">
      <dgm:prSet presAssocID="{74413F1A-D17A-44FF-B57A-960E1F65155F}" presName="sibTrans" presStyleCnt="0"/>
      <dgm:spPr/>
    </dgm:pt>
    <dgm:pt modelId="{89B71E76-CF5F-4828-9BFF-03AA61163DC2}" type="pres">
      <dgm:prSet presAssocID="{E2A21B32-8BB6-42DD-8180-FC030395A553}" presName="compNode" presStyleCnt="0"/>
      <dgm:spPr/>
    </dgm:pt>
    <dgm:pt modelId="{6E975054-F378-4B65-91D0-E79AB4052D1F}" type="pres">
      <dgm:prSet presAssocID="{E2A21B32-8BB6-42DD-8180-FC030395A553}" presName="bgRect" presStyleLbl="bgShp" presStyleIdx="1" presStyleCnt="5"/>
      <dgm:spPr/>
    </dgm:pt>
    <dgm:pt modelId="{F08EDAE3-F1C3-4E9F-9A27-8B4806A974F7}" type="pres">
      <dgm:prSet presAssocID="{E2A21B32-8BB6-42DD-8180-FC030395A55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9C14FF7-3D49-420C-842E-DB56455F3319}" type="pres">
      <dgm:prSet presAssocID="{E2A21B32-8BB6-42DD-8180-FC030395A553}" presName="spaceRect" presStyleCnt="0"/>
      <dgm:spPr/>
    </dgm:pt>
    <dgm:pt modelId="{C4591839-0577-424F-AF9F-5E4916804279}" type="pres">
      <dgm:prSet presAssocID="{E2A21B32-8BB6-42DD-8180-FC030395A553}" presName="parTx" presStyleLbl="revTx" presStyleIdx="1" presStyleCnt="5">
        <dgm:presLayoutVars>
          <dgm:chMax val="0"/>
          <dgm:chPref val="0"/>
        </dgm:presLayoutVars>
      </dgm:prSet>
      <dgm:spPr/>
    </dgm:pt>
    <dgm:pt modelId="{714B5EB2-2902-4B8C-977D-CA086DF9440A}" type="pres">
      <dgm:prSet presAssocID="{24F22C5C-27A5-4A8E-B67A-3225C719AD5C}" presName="sibTrans" presStyleCnt="0"/>
      <dgm:spPr/>
    </dgm:pt>
    <dgm:pt modelId="{36CC0040-28CA-4366-8C1C-9C91E481508F}" type="pres">
      <dgm:prSet presAssocID="{51AFD352-9927-4B99-8D18-F508C33A0AFF}" presName="compNode" presStyleCnt="0"/>
      <dgm:spPr/>
    </dgm:pt>
    <dgm:pt modelId="{2AD82775-DC9E-4C82-96CD-851EFCD1A7AB}" type="pres">
      <dgm:prSet presAssocID="{51AFD352-9927-4B99-8D18-F508C33A0AFF}" presName="bgRect" presStyleLbl="bgShp" presStyleIdx="2" presStyleCnt="5"/>
      <dgm:spPr/>
    </dgm:pt>
    <dgm:pt modelId="{F1106F8A-C4EE-48DE-AE2A-D6485EF1D284}" type="pres">
      <dgm:prSet presAssocID="{51AFD352-9927-4B99-8D18-F508C33A0AF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7A34780E-3167-4847-85CC-E50B05EF2438}" type="pres">
      <dgm:prSet presAssocID="{51AFD352-9927-4B99-8D18-F508C33A0AFF}" presName="spaceRect" presStyleCnt="0"/>
      <dgm:spPr/>
    </dgm:pt>
    <dgm:pt modelId="{32A6C35A-3AF9-463F-AB0B-78FA804019DE}" type="pres">
      <dgm:prSet presAssocID="{51AFD352-9927-4B99-8D18-F508C33A0AFF}" presName="parTx" presStyleLbl="revTx" presStyleIdx="2" presStyleCnt="5">
        <dgm:presLayoutVars>
          <dgm:chMax val="0"/>
          <dgm:chPref val="0"/>
        </dgm:presLayoutVars>
      </dgm:prSet>
      <dgm:spPr/>
    </dgm:pt>
    <dgm:pt modelId="{7610859C-CA67-4AED-9CE6-87E2499B0F8F}" type="pres">
      <dgm:prSet presAssocID="{D8942BD6-D64C-4982-85E1-03E2327A3A94}" presName="sibTrans" presStyleCnt="0"/>
      <dgm:spPr/>
    </dgm:pt>
    <dgm:pt modelId="{0D99593A-E722-48AF-80F2-65B553FEBC91}" type="pres">
      <dgm:prSet presAssocID="{A8EAD930-37BA-41AD-8CF5-CA99FAD8FE76}" presName="compNode" presStyleCnt="0"/>
      <dgm:spPr/>
    </dgm:pt>
    <dgm:pt modelId="{89D036C6-1C52-4A50-BD14-B76CB9052D19}" type="pres">
      <dgm:prSet presAssocID="{A8EAD930-37BA-41AD-8CF5-CA99FAD8FE76}" presName="bgRect" presStyleLbl="bgShp" presStyleIdx="3" presStyleCnt="5"/>
      <dgm:spPr/>
    </dgm:pt>
    <dgm:pt modelId="{30A7C5AE-8E4C-410A-8559-AE6D28E5AF92}" type="pres">
      <dgm:prSet presAssocID="{A8EAD930-37BA-41AD-8CF5-CA99FAD8FE7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D3A3177B-C29B-413A-8E83-84923EFD7DC1}" type="pres">
      <dgm:prSet presAssocID="{A8EAD930-37BA-41AD-8CF5-CA99FAD8FE76}" presName="spaceRect" presStyleCnt="0"/>
      <dgm:spPr/>
    </dgm:pt>
    <dgm:pt modelId="{27D352F6-8C52-40E7-A305-455293297956}" type="pres">
      <dgm:prSet presAssocID="{A8EAD930-37BA-41AD-8CF5-CA99FAD8FE76}" presName="parTx" presStyleLbl="revTx" presStyleIdx="3" presStyleCnt="5">
        <dgm:presLayoutVars>
          <dgm:chMax val="0"/>
          <dgm:chPref val="0"/>
        </dgm:presLayoutVars>
      </dgm:prSet>
      <dgm:spPr/>
    </dgm:pt>
    <dgm:pt modelId="{64F43E0C-59B7-4A29-93B3-06870CB7CA93}" type="pres">
      <dgm:prSet presAssocID="{5F9638E1-BE18-4D9D-A4E9-02F8996A4F83}" presName="sibTrans" presStyleCnt="0"/>
      <dgm:spPr/>
    </dgm:pt>
    <dgm:pt modelId="{656E9C86-4DCD-4614-ABEF-E9EDF950EA13}" type="pres">
      <dgm:prSet presAssocID="{844893B1-75EA-46B7-BE77-1E0DF2EF793B}" presName="compNode" presStyleCnt="0"/>
      <dgm:spPr/>
    </dgm:pt>
    <dgm:pt modelId="{EEDAF936-8692-4105-B30D-435B0430A76F}" type="pres">
      <dgm:prSet presAssocID="{844893B1-75EA-46B7-BE77-1E0DF2EF793B}" presName="bgRect" presStyleLbl="bgShp" presStyleIdx="4" presStyleCnt="5"/>
      <dgm:spPr/>
    </dgm:pt>
    <dgm:pt modelId="{E2F40755-2556-41D2-B52C-5A2690059830}" type="pres">
      <dgm:prSet presAssocID="{844893B1-75EA-46B7-BE77-1E0DF2EF793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128B633F-9CD1-4CAA-B280-34436B7C79CF}" type="pres">
      <dgm:prSet presAssocID="{844893B1-75EA-46B7-BE77-1E0DF2EF793B}" presName="spaceRect" presStyleCnt="0"/>
      <dgm:spPr/>
    </dgm:pt>
    <dgm:pt modelId="{F1F03701-BD64-4FC7-BED1-76B40CAF4A48}" type="pres">
      <dgm:prSet presAssocID="{844893B1-75EA-46B7-BE77-1E0DF2EF793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B83601A-06CB-4058-B845-223D85BB1965}" type="presOf" srcId="{A8EAD930-37BA-41AD-8CF5-CA99FAD8FE76}" destId="{27D352F6-8C52-40E7-A305-455293297956}" srcOrd="0" destOrd="0" presId="urn:microsoft.com/office/officeart/2018/2/layout/IconVerticalSolidList"/>
    <dgm:cxn modelId="{95C1A24B-C39B-4A75-B387-F709C1541E7E}" srcId="{081A6526-2BC9-431E-8739-F71EDB12BD33}" destId="{DA28FB43-B63F-4C5F-8A6D-C7E4048BF470}" srcOrd="0" destOrd="0" parTransId="{0BBDFC7B-2A02-4C0F-A404-B0EDEEB89F77}" sibTransId="{74413F1A-D17A-44FF-B57A-960E1F65155F}"/>
    <dgm:cxn modelId="{D7474F76-D463-4DC0-ADB4-D28FC7D772FE}" type="presOf" srcId="{DA28FB43-B63F-4C5F-8A6D-C7E4048BF470}" destId="{2D4E29BE-0DE0-4AF1-B805-6F70BAAD81D9}" srcOrd="0" destOrd="0" presId="urn:microsoft.com/office/officeart/2018/2/layout/IconVerticalSolidList"/>
    <dgm:cxn modelId="{E0833079-EFEA-4011-A483-1FA66D7AE7D5}" type="presOf" srcId="{E2A21B32-8BB6-42DD-8180-FC030395A553}" destId="{C4591839-0577-424F-AF9F-5E4916804279}" srcOrd="0" destOrd="0" presId="urn:microsoft.com/office/officeart/2018/2/layout/IconVerticalSolidList"/>
    <dgm:cxn modelId="{E285AB81-3DF5-4FA1-BF07-87018B37E136}" type="presOf" srcId="{081A6526-2BC9-431E-8739-F71EDB12BD33}" destId="{E230CBF5-6164-4B76-888C-84AD7761A914}" srcOrd="0" destOrd="0" presId="urn:microsoft.com/office/officeart/2018/2/layout/IconVerticalSolidList"/>
    <dgm:cxn modelId="{BADFB891-35E9-4C50-9FE1-F9C4061CDDD0}" srcId="{081A6526-2BC9-431E-8739-F71EDB12BD33}" destId="{A8EAD930-37BA-41AD-8CF5-CA99FAD8FE76}" srcOrd="3" destOrd="0" parTransId="{A5516E76-0D1C-48F0-8F54-394625B46379}" sibTransId="{5F9638E1-BE18-4D9D-A4E9-02F8996A4F83}"/>
    <dgm:cxn modelId="{0E20ED96-30AE-4A08-8C29-6FBF8915128E}" type="presOf" srcId="{844893B1-75EA-46B7-BE77-1E0DF2EF793B}" destId="{F1F03701-BD64-4FC7-BED1-76B40CAF4A48}" srcOrd="0" destOrd="0" presId="urn:microsoft.com/office/officeart/2018/2/layout/IconVerticalSolidList"/>
    <dgm:cxn modelId="{7215B9B5-A7B8-409D-81E3-1E4CE6D8B9B8}" type="presOf" srcId="{51AFD352-9927-4B99-8D18-F508C33A0AFF}" destId="{32A6C35A-3AF9-463F-AB0B-78FA804019DE}" srcOrd="0" destOrd="0" presId="urn:microsoft.com/office/officeart/2018/2/layout/IconVerticalSolidList"/>
    <dgm:cxn modelId="{26433FC1-14DC-4477-ABF6-2330D1BB2019}" srcId="{081A6526-2BC9-431E-8739-F71EDB12BD33}" destId="{844893B1-75EA-46B7-BE77-1E0DF2EF793B}" srcOrd="4" destOrd="0" parTransId="{C88442AF-C73C-4F4B-86BE-3CDBA1D9A35F}" sibTransId="{9DD5898C-8293-4065-9936-1AAA2747B173}"/>
    <dgm:cxn modelId="{6281BFCF-03FF-4B3A-988C-66644B1E695B}" srcId="{081A6526-2BC9-431E-8739-F71EDB12BD33}" destId="{51AFD352-9927-4B99-8D18-F508C33A0AFF}" srcOrd="2" destOrd="0" parTransId="{D2FCDADE-C69C-427F-B62D-869C06D9C040}" sibTransId="{D8942BD6-D64C-4982-85E1-03E2327A3A94}"/>
    <dgm:cxn modelId="{32CD6FDB-92CA-4A99-AC37-8ACE230FE4C2}" srcId="{081A6526-2BC9-431E-8739-F71EDB12BD33}" destId="{E2A21B32-8BB6-42DD-8180-FC030395A553}" srcOrd="1" destOrd="0" parTransId="{3F263507-79EC-41DD-B18A-7961C6A5EFFF}" sibTransId="{24F22C5C-27A5-4A8E-B67A-3225C719AD5C}"/>
    <dgm:cxn modelId="{92765AD9-7966-4163-BF1A-D48680391584}" type="presParOf" srcId="{E230CBF5-6164-4B76-888C-84AD7761A914}" destId="{8D2D749F-C622-4700-8AF9-48BF2AE6464C}" srcOrd="0" destOrd="0" presId="urn:microsoft.com/office/officeart/2018/2/layout/IconVerticalSolidList"/>
    <dgm:cxn modelId="{9D9B24D5-9C4D-4DB8-9E51-FF893CF363AF}" type="presParOf" srcId="{8D2D749F-C622-4700-8AF9-48BF2AE6464C}" destId="{4D92955E-DA4B-4537-A7E9-328100F97597}" srcOrd="0" destOrd="0" presId="urn:microsoft.com/office/officeart/2018/2/layout/IconVerticalSolidList"/>
    <dgm:cxn modelId="{71BE7CFC-A78B-4F4F-A23B-5C7FBB90B072}" type="presParOf" srcId="{8D2D749F-C622-4700-8AF9-48BF2AE6464C}" destId="{00020120-5D65-46B8-9657-FCF2A7EA38AC}" srcOrd="1" destOrd="0" presId="urn:microsoft.com/office/officeart/2018/2/layout/IconVerticalSolidList"/>
    <dgm:cxn modelId="{6BF50E62-B760-4A4A-BA4C-399479310C4F}" type="presParOf" srcId="{8D2D749F-C622-4700-8AF9-48BF2AE6464C}" destId="{28AA7EFD-385A-4A5F-8541-4FBC8E398247}" srcOrd="2" destOrd="0" presId="urn:microsoft.com/office/officeart/2018/2/layout/IconVerticalSolidList"/>
    <dgm:cxn modelId="{F49B8036-A560-4482-85C8-60FBE1FEDA9C}" type="presParOf" srcId="{8D2D749F-C622-4700-8AF9-48BF2AE6464C}" destId="{2D4E29BE-0DE0-4AF1-B805-6F70BAAD81D9}" srcOrd="3" destOrd="0" presId="urn:microsoft.com/office/officeart/2018/2/layout/IconVerticalSolidList"/>
    <dgm:cxn modelId="{EC11EC64-FFF1-450E-88EF-81C8D083FD0B}" type="presParOf" srcId="{E230CBF5-6164-4B76-888C-84AD7761A914}" destId="{B456BE29-1491-4630-8BAD-FCF357418ACC}" srcOrd="1" destOrd="0" presId="urn:microsoft.com/office/officeart/2018/2/layout/IconVerticalSolidList"/>
    <dgm:cxn modelId="{47981415-35D0-4D2F-AA87-5BC02BCBAF11}" type="presParOf" srcId="{E230CBF5-6164-4B76-888C-84AD7761A914}" destId="{89B71E76-CF5F-4828-9BFF-03AA61163DC2}" srcOrd="2" destOrd="0" presId="urn:microsoft.com/office/officeart/2018/2/layout/IconVerticalSolidList"/>
    <dgm:cxn modelId="{B84C58CF-4BDD-453E-951D-FF05076073F2}" type="presParOf" srcId="{89B71E76-CF5F-4828-9BFF-03AA61163DC2}" destId="{6E975054-F378-4B65-91D0-E79AB4052D1F}" srcOrd="0" destOrd="0" presId="urn:microsoft.com/office/officeart/2018/2/layout/IconVerticalSolidList"/>
    <dgm:cxn modelId="{9BBE3678-2756-4A58-95D3-077C1D3F2482}" type="presParOf" srcId="{89B71E76-CF5F-4828-9BFF-03AA61163DC2}" destId="{F08EDAE3-F1C3-4E9F-9A27-8B4806A974F7}" srcOrd="1" destOrd="0" presId="urn:microsoft.com/office/officeart/2018/2/layout/IconVerticalSolidList"/>
    <dgm:cxn modelId="{85A2B026-9B02-4F80-A789-2B67E5586D24}" type="presParOf" srcId="{89B71E76-CF5F-4828-9BFF-03AA61163DC2}" destId="{A9C14FF7-3D49-420C-842E-DB56455F3319}" srcOrd="2" destOrd="0" presId="urn:microsoft.com/office/officeart/2018/2/layout/IconVerticalSolidList"/>
    <dgm:cxn modelId="{DB0441EB-804D-4E5A-A338-F2BDEA106A20}" type="presParOf" srcId="{89B71E76-CF5F-4828-9BFF-03AA61163DC2}" destId="{C4591839-0577-424F-AF9F-5E4916804279}" srcOrd="3" destOrd="0" presId="urn:microsoft.com/office/officeart/2018/2/layout/IconVerticalSolidList"/>
    <dgm:cxn modelId="{7B924422-7DCB-4CBB-AA09-5E56FBA005E1}" type="presParOf" srcId="{E230CBF5-6164-4B76-888C-84AD7761A914}" destId="{714B5EB2-2902-4B8C-977D-CA086DF9440A}" srcOrd="3" destOrd="0" presId="urn:microsoft.com/office/officeart/2018/2/layout/IconVerticalSolidList"/>
    <dgm:cxn modelId="{D1D056C6-2636-4E28-BC17-2E329C57AB8C}" type="presParOf" srcId="{E230CBF5-6164-4B76-888C-84AD7761A914}" destId="{36CC0040-28CA-4366-8C1C-9C91E481508F}" srcOrd="4" destOrd="0" presId="urn:microsoft.com/office/officeart/2018/2/layout/IconVerticalSolidList"/>
    <dgm:cxn modelId="{C353CA39-D4A3-40BF-AA0B-0EF17B5F46BD}" type="presParOf" srcId="{36CC0040-28CA-4366-8C1C-9C91E481508F}" destId="{2AD82775-DC9E-4C82-96CD-851EFCD1A7AB}" srcOrd="0" destOrd="0" presId="urn:microsoft.com/office/officeart/2018/2/layout/IconVerticalSolidList"/>
    <dgm:cxn modelId="{34BC611C-F22D-476E-8426-C7A4C4769F31}" type="presParOf" srcId="{36CC0040-28CA-4366-8C1C-9C91E481508F}" destId="{F1106F8A-C4EE-48DE-AE2A-D6485EF1D284}" srcOrd="1" destOrd="0" presId="urn:microsoft.com/office/officeart/2018/2/layout/IconVerticalSolidList"/>
    <dgm:cxn modelId="{985F726D-16B5-44D5-AFEE-4EADEB2E0530}" type="presParOf" srcId="{36CC0040-28CA-4366-8C1C-9C91E481508F}" destId="{7A34780E-3167-4847-85CC-E50B05EF2438}" srcOrd="2" destOrd="0" presId="urn:microsoft.com/office/officeart/2018/2/layout/IconVerticalSolidList"/>
    <dgm:cxn modelId="{8B0DB714-58BE-4989-89B6-272C07B374F6}" type="presParOf" srcId="{36CC0040-28CA-4366-8C1C-9C91E481508F}" destId="{32A6C35A-3AF9-463F-AB0B-78FA804019DE}" srcOrd="3" destOrd="0" presId="urn:microsoft.com/office/officeart/2018/2/layout/IconVerticalSolidList"/>
    <dgm:cxn modelId="{054EC0C3-A9BA-4FD6-B8DE-A6111D04E95D}" type="presParOf" srcId="{E230CBF5-6164-4B76-888C-84AD7761A914}" destId="{7610859C-CA67-4AED-9CE6-87E2499B0F8F}" srcOrd="5" destOrd="0" presId="urn:microsoft.com/office/officeart/2018/2/layout/IconVerticalSolidList"/>
    <dgm:cxn modelId="{7C338C95-EB5A-44A1-9435-766A16DC2C72}" type="presParOf" srcId="{E230CBF5-6164-4B76-888C-84AD7761A914}" destId="{0D99593A-E722-48AF-80F2-65B553FEBC91}" srcOrd="6" destOrd="0" presId="urn:microsoft.com/office/officeart/2018/2/layout/IconVerticalSolidList"/>
    <dgm:cxn modelId="{F5337010-3A5F-4070-BE54-9D24AB33FFC8}" type="presParOf" srcId="{0D99593A-E722-48AF-80F2-65B553FEBC91}" destId="{89D036C6-1C52-4A50-BD14-B76CB9052D19}" srcOrd="0" destOrd="0" presId="urn:microsoft.com/office/officeart/2018/2/layout/IconVerticalSolidList"/>
    <dgm:cxn modelId="{EFCCEB64-5B14-4204-BF6C-FCE1FA4A8311}" type="presParOf" srcId="{0D99593A-E722-48AF-80F2-65B553FEBC91}" destId="{30A7C5AE-8E4C-410A-8559-AE6D28E5AF92}" srcOrd="1" destOrd="0" presId="urn:microsoft.com/office/officeart/2018/2/layout/IconVerticalSolidList"/>
    <dgm:cxn modelId="{79DF2C8E-7C6D-49DE-BB30-52464A684CBB}" type="presParOf" srcId="{0D99593A-E722-48AF-80F2-65B553FEBC91}" destId="{D3A3177B-C29B-413A-8E83-84923EFD7DC1}" srcOrd="2" destOrd="0" presId="urn:microsoft.com/office/officeart/2018/2/layout/IconVerticalSolidList"/>
    <dgm:cxn modelId="{E39125F6-6EA1-484D-A10D-8C5A97BAFBC9}" type="presParOf" srcId="{0D99593A-E722-48AF-80F2-65B553FEBC91}" destId="{27D352F6-8C52-40E7-A305-455293297956}" srcOrd="3" destOrd="0" presId="urn:microsoft.com/office/officeart/2018/2/layout/IconVerticalSolidList"/>
    <dgm:cxn modelId="{09D7E3A1-A025-4C92-A8DE-5F5916F9FDA1}" type="presParOf" srcId="{E230CBF5-6164-4B76-888C-84AD7761A914}" destId="{64F43E0C-59B7-4A29-93B3-06870CB7CA93}" srcOrd="7" destOrd="0" presId="urn:microsoft.com/office/officeart/2018/2/layout/IconVerticalSolidList"/>
    <dgm:cxn modelId="{00AC0153-37A5-426C-890D-5D2F4B24B2EF}" type="presParOf" srcId="{E230CBF5-6164-4B76-888C-84AD7761A914}" destId="{656E9C86-4DCD-4614-ABEF-E9EDF950EA13}" srcOrd="8" destOrd="0" presId="urn:microsoft.com/office/officeart/2018/2/layout/IconVerticalSolidList"/>
    <dgm:cxn modelId="{E0CF7746-0A84-4E5A-9063-5199C609D22E}" type="presParOf" srcId="{656E9C86-4DCD-4614-ABEF-E9EDF950EA13}" destId="{EEDAF936-8692-4105-B30D-435B0430A76F}" srcOrd="0" destOrd="0" presId="urn:microsoft.com/office/officeart/2018/2/layout/IconVerticalSolidList"/>
    <dgm:cxn modelId="{7701B14D-38DC-4997-905C-E264E103DBF9}" type="presParOf" srcId="{656E9C86-4DCD-4614-ABEF-E9EDF950EA13}" destId="{E2F40755-2556-41D2-B52C-5A2690059830}" srcOrd="1" destOrd="0" presId="urn:microsoft.com/office/officeart/2018/2/layout/IconVerticalSolidList"/>
    <dgm:cxn modelId="{7BE88CC0-59E9-4722-BE24-848C40923C1D}" type="presParOf" srcId="{656E9C86-4DCD-4614-ABEF-E9EDF950EA13}" destId="{128B633F-9CD1-4CAA-B280-34436B7C79CF}" srcOrd="2" destOrd="0" presId="urn:microsoft.com/office/officeart/2018/2/layout/IconVerticalSolidList"/>
    <dgm:cxn modelId="{B79495AA-C992-461B-913D-DE135A9D2245}" type="presParOf" srcId="{656E9C86-4DCD-4614-ABEF-E9EDF950EA13}" destId="{F1F03701-BD64-4FC7-BED1-76B40CAF4A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02F305-59AA-4424-B69A-5503A027E2F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7851233-8551-48D0-A5B5-1D95B9C9098F}">
      <dgm:prSet/>
      <dgm:spPr/>
      <dgm:t>
        <a:bodyPr/>
        <a:lstStyle/>
        <a:p>
          <a:r>
            <a:rPr lang="en-US"/>
            <a:t>Tuxedo Hudson –IGA Building</a:t>
          </a:r>
        </a:p>
      </dgm:t>
    </dgm:pt>
    <dgm:pt modelId="{B0F0B49B-0F3F-445A-AEF8-4D78C0FF5C05}" type="parTrans" cxnId="{888E6720-0A06-4037-A572-D81843534C8C}">
      <dgm:prSet/>
      <dgm:spPr/>
      <dgm:t>
        <a:bodyPr/>
        <a:lstStyle/>
        <a:p>
          <a:endParaRPr lang="en-US"/>
        </a:p>
      </dgm:t>
    </dgm:pt>
    <dgm:pt modelId="{9CB33093-2A79-47CD-AE9F-D0368B29AB18}" type="sibTrans" cxnId="{888E6720-0A06-4037-A572-D81843534C8C}">
      <dgm:prSet/>
      <dgm:spPr/>
      <dgm:t>
        <a:bodyPr/>
        <a:lstStyle/>
        <a:p>
          <a:endParaRPr lang="en-US"/>
        </a:p>
      </dgm:t>
    </dgm:pt>
    <dgm:pt modelId="{ACA734B7-EDA3-41C8-9947-F8AB8DB21AB2}">
      <dgm:prSet/>
      <dgm:spPr/>
      <dgm:t>
        <a:bodyPr/>
        <a:lstStyle/>
        <a:p>
          <a:r>
            <a:rPr lang="en-US"/>
            <a:t>Steve’s Pizza</a:t>
          </a:r>
        </a:p>
      </dgm:t>
    </dgm:pt>
    <dgm:pt modelId="{0DF6AD94-14FF-4501-8588-C6F45C0C3B9F}" type="parTrans" cxnId="{90082266-705F-4A19-A8E4-629C6863DB77}">
      <dgm:prSet/>
      <dgm:spPr/>
      <dgm:t>
        <a:bodyPr/>
        <a:lstStyle/>
        <a:p>
          <a:endParaRPr lang="en-US"/>
        </a:p>
      </dgm:t>
    </dgm:pt>
    <dgm:pt modelId="{3D3CE409-702B-4CFC-8DE9-8141DED2BA48}" type="sibTrans" cxnId="{90082266-705F-4A19-A8E4-629C6863DB77}">
      <dgm:prSet/>
      <dgm:spPr/>
      <dgm:t>
        <a:bodyPr/>
        <a:lstStyle/>
        <a:p>
          <a:endParaRPr lang="en-US"/>
        </a:p>
      </dgm:t>
    </dgm:pt>
    <dgm:pt modelId="{8F3CD5EA-1B83-4354-ADD4-9B8A48A5E932}">
      <dgm:prSet/>
      <dgm:spPr/>
      <dgm:t>
        <a:bodyPr/>
        <a:lstStyle/>
        <a:p>
          <a:r>
            <a:rPr lang="en-US"/>
            <a:t>Historical Society</a:t>
          </a:r>
        </a:p>
      </dgm:t>
    </dgm:pt>
    <dgm:pt modelId="{F30CDEE2-DC6C-4CD2-A2F6-9D5CF3D5D473}" type="parTrans" cxnId="{257621F6-D8A1-4DDF-9D42-E7F5FBDE86E7}">
      <dgm:prSet/>
      <dgm:spPr/>
      <dgm:t>
        <a:bodyPr/>
        <a:lstStyle/>
        <a:p>
          <a:endParaRPr lang="en-US"/>
        </a:p>
      </dgm:t>
    </dgm:pt>
    <dgm:pt modelId="{54FCF85C-7AD0-442F-BDCF-1358E9000C19}" type="sibTrans" cxnId="{257621F6-D8A1-4DDF-9D42-E7F5FBDE86E7}">
      <dgm:prSet/>
      <dgm:spPr/>
      <dgm:t>
        <a:bodyPr/>
        <a:lstStyle/>
        <a:p>
          <a:endParaRPr lang="en-US"/>
        </a:p>
      </dgm:t>
    </dgm:pt>
    <dgm:pt modelId="{10820DA3-1271-414E-AA07-99CFDEA6C01D}">
      <dgm:prSet/>
      <dgm:spPr/>
      <dgm:t>
        <a:bodyPr/>
        <a:lstStyle/>
        <a:p>
          <a:r>
            <a:rPr lang="en-US"/>
            <a:t>Orange Top</a:t>
          </a:r>
        </a:p>
      </dgm:t>
    </dgm:pt>
    <dgm:pt modelId="{975829B6-618D-4C6A-AD4E-719F36BC40DD}" type="parTrans" cxnId="{B54CDFFF-D4EA-4571-B5B0-F8A685FD90E4}">
      <dgm:prSet/>
      <dgm:spPr/>
      <dgm:t>
        <a:bodyPr/>
        <a:lstStyle/>
        <a:p>
          <a:endParaRPr lang="en-US"/>
        </a:p>
      </dgm:t>
    </dgm:pt>
    <dgm:pt modelId="{195EA252-EBA0-4C07-9753-3348072D45E1}" type="sibTrans" cxnId="{B54CDFFF-D4EA-4571-B5B0-F8A685FD90E4}">
      <dgm:prSet/>
      <dgm:spPr/>
      <dgm:t>
        <a:bodyPr/>
        <a:lstStyle/>
        <a:p>
          <a:endParaRPr lang="en-US"/>
        </a:p>
      </dgm:t>
    </dgm:pt>
    <dgm:pt modelId="{BF704590-D45D-4F78-B8A9-98D20DF09C45}">
      <dgm:prSet/>
      <dgm:spPr/>
      <dgm:t>
        <a:bodyPr/>
        <a:lstStyle/>
        <a:p>
          <a:r>
            <a:rPr lang="en-US"/>
            <a:t>Karyn Building</a:t>
          </a:r>
        </a:p>
      </dgm:t>
    </dgm:pt>
    <dgm:pt modelId="{96BD9B33-B737-47F0-9E8F-305C6D6E65F8}" type="parTrans" cxnId="{7A6EF82E-CB3F-491F-A929-F80C7ACF2C99}">
      <dgm:prSet/>
      <dgm:spPr/>
      <dgm:t>
        <a:bodyPr/>
        <a:lstStyle/>
        <a:p>
          <a:endParaRPr lang="en-US"/>
        </a:p>
      </dgm:t>
    </dgm:pt>
    <dgm:pt modelId="{8E6576F6-BA32-42FF-B08B-E1638AE1CEC0}" type="sibTrans" cxnId="{7A6EF82E-CB3F-491F-A929-F80C7ACF2C99}">
      <dgm:prSet/>
      <dgm:spPr/>
      <dgm:t>
        <a:bodyPr/>
        <a:lstStyle/>
        <a:p>
          <a:endParaRPr lang="en-US"/>
        </a:p>
      </dgm:t>
    </dgm:pt>
    <dgm:pt modelId="{2A809627-3483-4E8B-844F-6E574AED9B69}">
      <dgm:prSet/>
      <dgm:spPr/>
      <dgm:t>
        <a:bodyPr/>
        <a:lstStyle/>
        <a:p>
          <a:r>
            <a:rPr lang="en-US"/>
            <a:t>Tuxedo Train Station-Renovation and Maintenance</a:t>
          </a:r>
        </a:p>
      </dgm:t>
    </dgm:pt>
    <dgm:pt modelId="{070345D6-F956-4E82-B75B-C7F4490E0DFA}" type="parTrans" cxnId="{F8443171-1976-4604-804D-6E3D102AAA4B}">
      <dgm:prSet/>
      <dgm:spPr/>
      <dgm:t>
        <a:bodyPr/>
        <a:lstStyle/>
        <a:p>
          <a:endParaRPr lang="en-US"/>
        </a:p>
      </dgm:t>
    </dgm:pt>
    <dgm:pt modelId="{3A98A202-6754-4FE0-BFDA-56262603FB39}" type="sibTrans" cxnId="{F8443171-1976-4604-804D-6E3D102AAA4B}">
      <dgm:prSet/>
      <dgm:spPr/>
      <dgm:t>
        <a:bodyPr/>
        <a:lstStyle/>
        <a:p>
          <a:endParaRPr lang="en-US"/>
        </a:p>
      </dgm:t>
    </dgm:pt>
    <dgm:pt modelId="{4D8B5069-EFB9-421B-A6B0-80E9CAFD6415}">
      <dgm:prSet/>
      <dgm:spPr/>
      <dgm:t>
        <a:bodyPr/>
        <a:lstStyle/>
        <a:p>
          <a:r>
            <a:rPr lang="en-US"/>
            <a:t>Tuxedo Rt 17 Bus Stop</a:t>
          </a:r>
        </a:p>
      </dgm:t>
    </dgm:pt>
    <dgm:pt modelId="{B270ECB3-8872-45D7-81DA-68734D565821}" type="parTrans" cxnId="{26FA0FC0-B336-47DF-81EE-F7F68178B007}">
      <dgm:prSet/>
      <dgm:spPr/>
      <dgm:t>
        <a:bodyPr/>
        <a:lstStyle/>
        <a:p>
          <a:endParaRPr lang="en-US"/>
        </a:p>
      </dgm:t>
    </dgm:pt>
    <dgm:pt modelId="{9E86FE5E-52F0-493D-A4E0-28EB00AA9961}" type="sibTrans" cxnId="{26FA0FC0-B336-47DF-81EE-F7F68178B007}">
      <dgm:prSet/>
      <dgm:spPr/>
      <dgm:t>
        <a:bodyPr/>
        <a:lstStyle/>
        <a:p>
          <a:endParaRPr lang="en-US"/>
        </a:p>
      </dgm:t>
    </dgm:pt>
    <dgm:pt modelId="{98D364A4-6B15-452C-82D4-0050A2D29C97}">
      <dgm:prSet/>
      <dgm:spPr/>
      <dgm:t>
        <a:bodyPr/>
        <a:lstStyle/>
        <a:p>
          <a:r>
            <a:rPr lang="en-US"/>
            <a:t>$  1.5  million Dollars in LDC Grants Funded By Related </a:t>
          </a:r>
        </a:p>
      </dgm:t>
    </dgm:pt>
    <dgm:pt modelId="{CF442F7A-0758-473F-9A54-8A0D9EA71831}" type="parTrans" cxnId="{B05D6AB2-E090-4751-8B13-5EFB748A95CA}">
      <dgm:prSet/>
      <dgm:spPr/>
      <dgm:t>
        <a:bodyPr/>
        <a:lstStyle/>
        <a:p>
          <a:endParaRPr lang="en-US"/>
        </a:p>
      </dgm:t>
    </dgm:pt>
    <dgm:pt modelId="{4044AA02-B7A9-4098-BB8B-B7F326B6B7B7}" type="sibTrans" cxnId="{B05D6AB2-E090-4751-8B13-5EFB748A95CA}">
      <dgm:prSet/>
      <dgm:spPr/>
      <dgm:t>
        <a:bodyPr/>
        <a:lstStyle/>
        <a:p>
          <a:endParaRPr lang="en-US"/>
        </a:p>
      </dgm:t>
    </dgm:pt>
    <dgm:pt modelId="{D97446F7-D9DA-4035-9BB1-43056D5D97D2}" type="pres">
      <dgm:prSet presAssocID="{7302F305-59AA-4424-B69A-5503A027E2F2}" presName="linear" presStyleCnt="0">
        <dgm:presLayoutVars>
          <dgm:animLvl val="lvl"/>
          <dgm:resizeHandles val="exact"/>
        </dgm:presLayoutVars>
      </dgm:prSet>
      <dgm:spPr/>
    </dgm:pt>
    <dgm:pt modelId="{510397AD-AB5F-4CD6-8B38-0B60798C0C7F}" type="pres">
      <dgm:prSet presAssocID="{F7851233-8551-48D0-A5B5-1D95B9C9098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5824D16-F51B-445B-871C-3A73D4FDC4E2}" type="pres">
      <dgm:prSet presAssocID="{9CB33093-2A79-47CD-AE9F-D0368B29AB18}" presName="spacer" presStyleCnt="0"/>
      <dgm:spPr/>
    </dgm:pt>
    <dgm:pt modelId="{673DE3F3-EC75-41AE-AA39-33DA58F4CCB5}" type="pres">
      <dgm:prSet presAssocID="{ACA734B7-EDA3-41C8-9947-F8AB8DB21AB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3E1B369-A622-46B1-BA33-24422A611D44}" type="pres">
      <dgm:prSet presAssocID="{3D3CE409-702B-4CFC-8DE9-8141DED2BA48}" presName="spacer" presStyleCnt="0"/>
      <dgm:spPr/>
    </dgm:pt>
    <dgm:pt modelId="{49BAEBC2-F4FD-466A-9A29-274D1EC610D8}" type="pres">
      <dgm:prSet presAssocID="{8F3CD5EA-1B83-4354-ADD4-9B8A48A5E93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CC9E9B0-2948-414B-956E-B87E9A85A086}" type="pres">
      <dgm:prSet presAssocID="{54FCF85C-7AD0-442F-BDCF-1358E9000C19}" presName="spacer" presStyleCnt="0"/>
      <dgm:spPr/>
    </dgm:pt>
    <dgm:pt modelId="{6CA05B2B-28B8-4232-908E-4ACD5CFD8B3C}" type="pres">
      <dgm:prSet presAssocID="{10820DA3-1271-414E-AA07-99CFDEA6C01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4475FAC-CFEB-4D5F-A76A-ED5C222CEF89}" type="pres">
      <dgm:prSet presAssocID="{195EA252-EBA0-4C07-9753-3348072D45E1}" presName="spacer" presStyleCnt="0"/>
      <dgm:spPr/>
    </dgm:pt>
    <dgm:pt modelId="{CB3ADE60-DA50-4384-9560-B11CE9C76569}" type="pres">
      <dgm:prSet presAssocID="{BF704590-D45D-4F78-B8A9-98D20DF09C4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1214626-E049-4FF1-B530-FFC184BBF993}" type="pres">
      <dgm:prSet presAssocID="{8E6576F6-BA32-42FF-B08B-E1638AE1CEC0}" presName="spacer" presStyleCnt="0"/>
      <dgm:spPr/>
    </dgm:pt>
    <dgm:pt modelId="{E701A479-826E-4072-B685-A5ED52914168}" type="pres">
      <dgm:prSet presAssocID="{2A809627-3483-4E8B-844F-6E574AED9B6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E68F0CC-DC6A-463C-BB3E-6CBB12CC152E}" type="pres">
      <dgm:prSet presAssocID="{3A98A202-6754-4FE0-BFDA-56262603FB39}" presName="spacer" presStyleCnt="0"/>
      <dgm:spPr/>
    </dgm:pt>
    <dgm:pt modelId="{91B110EF-40D7-4C45-88ED-E12532327F26}" type="pres">
      <dgm:prSet presAssocID="{4D8B5069-EFB9-421B-A6B0-80E9CAFD641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3204A94-D25F-4E07-A299-DA088FE32D63}" type="pres">
      <dgm:prSet presAssocID="{9E86FE5E-52F0-493D-A4E0-28EB00AA9961}" presName="spacer" presStyleCnt="0"/>
      <dgm:spPr/>
    </dgm:pt>
    <dgm:pt modelId="{D8CA4E1E-9232-461D-9978-FCEBE767689A}" type="pres">
      <dgm:prSet presAssocID="{98D364A4-6B15-452C-82D4-0050A2D29C9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88E6720-0A06-4037-A572-D81843534C8C}" srcId="{7302F305-59AA-4424-B69A-5503A027E2F2}" destId="{F7851233-8551-48D0-A5B5-1D95B9C9098F}" srcOrd="0" destOrd="0" parTransId="{B0F0B49B-0F3F-445A-AEF8-4D78C0FF5C05}" sibTransId="{9CB33093-2A79-47CD-AE9F-D0368B29AB18}"/>
    <dgm:cxn modelId="{BC30472A-BAFA-4406-B48F-794EBC3978F1}" type="presOf" srcId="{BF704590-D45D-4F78-B8A9-98D20DF09C45}" destId="{CB3ADE60-DA50-4384-9560-B11CE9C76569}" srcOrd="0" destOrd="0" presId="urn:microsoft.com/office/officeart/2005/8/layout/vList2"/>
    <dgm:cxn modelId="{7A6EF82E-CB3F-491F-A929-F80C7ACF2C99}" srcId="{7302F305-59AA-4424-B69A-5503A027E2F2}" destId="{BF704590-D45D-4F78-B8A9-98D20DF09C45}" srcOrd="4" destOrd="0" parTransId="{96BD9B33-B737-47F0-9E8F-305C6D6E65F8}" sibTransId="{8E6576F6-BA32-42FF-B08B-E1638AE1CEC0}"/>
    <dgm:cxn modelId="{76A5B362-EAEF-40F4-BF0F-6FF06A604EA8}" type="presOf" srcId="{2A809627-3483-4E8B-844F-6E574AED9B69}" destId="{E701A479-826E-4072-B685-A5ED52914168}" srcOrd="0" destOrd="0" presId="urn:microsoft.com/office/officeart/2005/8/layout/vList2"/>
    <dgm:cxn modelId="{90082266-705F-4A19-A8E4-629C6863DB77}" srcId="{7302F305-59AA-4424-B69A-5503A027E2F2}" destId="{ACA734B7-EDA3-41C8-9947-F8AB8DB21AB2}" srcOrd="1" destOrd="0" parTransId="{0DF6AD94-14FF-4501-8588-C6F45C0C3B9F}" sibTransId="{3D3CE409-702B-4CFC-8DE9-8141DED2BA48}"/>
    <dgm:cxn modelId="{F8443171-1976-4604-804D-6E3D102AAA4B}" srcId="{7302F305-59AA-4424-B69A-5503A027E2F2}" destId="{2A809627-3483-4E8B-844F-6E574AED9B69}" srcOrd="5" destOrd="0" parTransId="{070345D6-F956-4E82-B75B-C7F4490E0DFA}" sibTransId="{3A98A202-6754-4FE0-BFDA-56262603FB39}"/>
    <dgm:cxn modelId="{F2BF9A79-E616-49DF-B291-3434EA9B9B9A}" type="presOf" srcId="{7302F305-59AA-4424-B69A-5503A027E2F2}" destId="{D97446F7-D9DA-4035-9BB1-43056D5D97D2}" srcOrd="0" destOrd="0" presId="urn:microsoft.com/office/officeart/2005/8/layout/vList2"/>
    <dgm:cxn modelId="{944922A5-7965-450A-B215-C7D7E62EF7E6}" type="presOf" srcId="{4D8B5069-EFB9-421B-A6B0-80E9CAFD6415}" destId="{91B110EF-40D7-4C45-88ED-E12532327F26}" srcOrd="0" destOrd="0" presId="urn:microsoft.com/office/officeart/2005/8/layout/vList2"/>
    <dgm:cxn modelId="{B05D6AB2-E090-4751-8B13-5EFB748A95CA}" srcId="{7302F305-59AA-4424-B69A-5503A027E2F2}" destId="{98D364A4-6B15-452C-82D4-0050A2D29C97}" srcOrd="7" destOrd="0" parTransId="{CF442F7A-0758-473F-9A54-8A0D9EA71831}" sibTransId="{4044AA02-B7A9-4098-BB8B-B7F326B6B7B7}"/>
    <dgm:cxn modelId="{061A5EB8-D505-43EF-8689-B346B64F2B04}" type="presOf" srcId="{F7851233-8551-48D0-A5B5-1D95B9C9098F}" destId="{510397AD-AB5F-4CD6-8B38-0B60798C0C7F}" srcOrd="0" destOrd="0" presId="urn:microsoft.com/office/officeart/2005/8/layout/vList2"/>
    <dgm:cxn modelId="{26FA0FC0-B336-47DF-81EE-F7F68178B007}" srcId="{7302F305-59AA-4424-B69A-5503A027E2F2}" destId="{4D8B5069-EFB9-421B-A6B0-80E9CAFD6415}" srcOrd="6" destOrd="0" parTransId="{B270ECB3-8872-45D7-81DA-68734D565821}" sibTransId="{9E86FE5E-52F0-493D-A4E0-28EB00AA9961}"/>
    <dgm:cxn modelId="{DC8878CA-4865-4582-964F-22908700FA0F}" type="presOf" srcId="{ACA734B7-EDA3-41C8-9947-F8AB8DB21AB2}" destId="{673DE3F3-EC75-41AE-AA39-33DA58F4CCB5}" srcOrd="0" destOrd="0" presId="urn:microsoft.com/office/officeart/2005/8/layout/vList2"/>
    <dgm:cxn modelId="{C3B2D9D1-4ADA-4E8A-AF25-86A9450FD06D}" type="presOf" srcId="{98D364A4-6B15-452C-82D4-0050A2D29C97}" destId="{D8CA4E1E-9232-461D-9978-FCEBE767689A}" srcOrd="0" destOrd="0" presId="urn:microsoft.com/office/officeart/2005/8/layout/vList2"/>
    <dgm:cxn modelId="{80B624EE-5AD8-42F2-BAE0-2983216EB276}" type="presOf" srcId="{8F3CD5EA-1B83-4354-ADD4-9B8A48A5E932}" destId="{49BAEBC2-F4FD-466A-9A29-274D1EC610D8}" srcOrd="0" destOrd="0" presId="urn:microsoft.com/office/officeart/2005/8/layout/vList2"/>
    <dgm:cxn modelId="{482A5DF4-B7A3-4B50-BE0E-8170F550EF9C}" type="presOf" srcId="{10820DA3-1271-414E-AA07-99CFDEA6C01D}" destId="{6CA05B2B-28B8-4232-908E-4ACD5CFD8B3C}" srcOrd="0" destOrd="0" presId="urn:microsoft.com/office/officeart/2005/8/layout/vList2"/>
    <dgm:cxn modelId="{257621F6-D8A1-4DDF-9D42-E7F5FBDE86E7}" srcId="{7302F305-59AA-4424-B69A-5503A027E2F2}" destId="{8F3CD5EA-1B83-4354-ADD4-9B8A48A5E932}" srcOrd="2" destOrd="0" parTransId="{F30CDEE2-DC6C-4CD2-A2F6-9D5CF3D5D473}" sibTransId="{54FCF85C-7AD0-442F-BDCF-1358E9000C19}"/>
    <dgm:cxn modelId="{B54CDFFF-D4EA-4571-B5B0-F8A685FD90E4}" srcId="{7302F305-59AA-4424-B69A-5503A027E2F2}" destId="{10820DA3-1271-414E-AA07-99CFDEA6C01D}" srcOrd="3" destOrd="0" parTransId="{975829B6-618D-4C6A-AD4E-719F36BC40DD}" sibTransId="{195EA252-EBA0-4C07-9753-3348072D45E1}"/>
    <dgm:cxn modelId="{A5D1E619-AAF1-49B2-9E10-C98B0EDD3263}" type="presParOf" srcId="{D97446F7-D9DA-4035-9BB1-43056D5D97D2}" destId="{510397AD-AB5F-4CD6-8B38-0B60798C0C7F}" srcOrd="0" destOrd="0" presId="urn:microsoft.com/office/officeart/2005/8/layout/vList2"/>
    <dgm:cxn modelId="{DA5F53C7-F52A-4C94-A340-BEBC35FC7F98}" type="presParOf" srcId="{D97446F7-D9DA-4035-9BB1-43056D5D97D2}" destId="{F5824D16-F51B-445B-871C-3A73D4FDC4E2}" srcOrd="1" destOrd="0" presId="urn:microsoft.com/office/officeart/2005/8/layout/vList2"/>
    <dgm:cxn modelId="{45F719EB-5D5B-4812-97FE-8BD159E7CBDD}" type="presParOf" srcId="{D97446F7-D9DA-4035-9BB1-43056D5D97D2}" destId="{673DE3F3-EC75-41AE-AA39-33DA58F4CCB5}" srcOrd="2" destOrd="0" presId="urn:microsoft.com/office/officeart/2005/8/layout/vList2"/>
    <dgm:cxn modelId="{2A6458D8-A2BE-4B70-8C13-9C0825CCFA29}" type="presParOf" srcId="{D97446F7-D9DA-4035-9BB1-43056D5D97D2}" destId="{93E1B369-A622-46B1-BA33-24422A611D44}" srcOrd="3" destOrd="0" presId="urn:microsoft.com/office/officeart/2005/8/layout/vList2"/>
    <dgm:cxn modelId="{21EC4F03-45A9-4344-BCBD-325E0FABDE08}" type="presParOf" srcId="{D97446F7-D9DA-4035-9BB1-43056D5D97D2}" destId="{49BAEBC2-F4FD-466A-9A29-274D1EC610D8}" srcOrd="4" destOrd="0" presId="urn:microsoft.com/office/officeart/2005/8/layout/vList2"/>
    <dgm:cxn modelId="{2DDD509D-4C98-4DAB-A77A-1EB7D1F92545}" type="presParOf" srcId="{D97446F7-D9DA-4035-9BB1-43056D5D97D2}" destId="{0CC9E9B0-2948-414B-956E-B87E9A85A086}" srcOrd="5" destOrd="0" presId="urn:microsoft.com/office/officeart/2005/8/layout/vList2"/>
    <dgm:cxn modelId="{5AA5564E-8062-407E-9EF2-B2188306168C}" type="presParOf" srcId="{D97446F7-D9DA-4035-9BB1-43056D5D97D2}" destId="{6CA05B2B-28B8-4232-908E-4ACD5CFD8B3C}" srcOrd="6" destOrd="0" presId="urn:microsoft.com/office/officeart/2005/8/layout/vList2"/>
    <dgm:cxn modelId="{66D685C4-7831-4155-83DF-A764CA98E78B}" type="presParOf" srcId="{D97446F7-D9DA-4035-9BB1-43056D5D97D2}" destId="{84475FAC-CFEB-4D5F-A76A-ED5C222CEF89}" srcOrd="7" destOrd="0" presId="urn:microsoft.com/office/officeart/2005/8/layout/vList2"/>
    <dgm:cxn modelId="{7FCE5E7D-57C7-4688-85A7-909A1D8F9ACC}" type="presParOf" srcId="{D97446F7-D9DA-4035-9BB1-43056D5D97D2}" destId="{CB3ADE60-DA50-4384-9560-B11CE9C76569}" srcOrd="8" destOrd="0" presId="urn:microsoft.com/office/officeart/2005/8/layout/vList2"/>
    <dgm:cxn modelId="{B61B3198-E50F-4957-9A57-DFB0E3A8266E}" type="presParOf" srcId="{D97446F7-D9DA-4035-9BB1-43056D5D97D2}" destId="{51214626-E049-4FF1-B530-FFC184BBF993}" srcOrd="9" destOrd="0" presId="urn:microsoft.com/office/officeart/2005/8/layout/vList2"/>
    <dgm:cxn modelId="{982BE79C-CC27-44E0-886C-4FF1A70A599F}" type="presParOf" srcId="{D97446F7-D9DA-4035-9BB1-43056D5D97D2}" destId="{E701A479-826E-4072-B685-A5ED52914168}" srcOrd="10" destOrd="0" presId="urn:microsoft.com/office/officeart/2005/8/layout/vList2"/>
    <dgm:cxn modelId="{F57B191B-04F9-498B-B27E-47DD22D484BB}" type="presParOf" srcId="{D97446F7-D9DA-4035-9BB1-43056D5D97D2}" destId="{5E68F0CC-DC6A-463C-BB3E-6CBB12CC152E}" srcOrd="11" destOrd="0" presId="urn:microsoft.com/office/officeart/2005/8/layout/vList2"/>
    <dgm:cxn modelId="{9153251C-FF6B-407E-BCA6-AA4C1AFB2D16}" type="presParOf" srcId="{D97446F7-D9DA-4035-9BB1-43056D5D97D2}" destId="{91B110EF-40D7-4C45-88ED-E12532327F26}" srcOrd="12" destOrd="0" presId="urn:microsoft.com/office/officeart/2005/8/layout/vList2"/>
    <dgm:cxn modelId="{B78F862C-0409-448E-A11B-6F1788075A97}" type="presParOf" srcId="{D97446F7-D9DA-4035-9BB1-43056D5D97D2}" destId="{23204A94-D25F-4E07-A299-DA088FE32D63}" srcOrd="13" destOrd="0" presId="urn:microsoft.com/office/officeart/2005/8/layout/vList2"/>
    <dgm:cxn modelId="{F82EDDC1-9A11-4A1E-BFBC-0170537D6EE2}" type="presParOf" srcId="{D97446F7-D9DA-4035-9BB1-43056D5D97D2}" destId="{D8CA4E1E-9232-461D-9978-FCEBE76768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7E5EA6-1690-4AF9-A603-03833A0ECB8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26478B-1695-4DCE-8BF2-64E3EC22088F}">
      <dgm:prSet/>
      <dgm:spPr/>
      <dgm:t>
        <a:bodyPr/>
        <a:lstStyle/>
        <a:p>
          <a:r>
            <a:rPr lang="en-US" b="1"/>
            <a:t>Town Initiative:</a:t>
          </a:r>
          <a:endParaRPr lang="en-US"/>
        </a:p>
      </dgm:t>
    </dgm:pt>
    <dgm:pt modelId="{455FA37D-425D-4139-B1EB-2DB88DAF06EA}" type="parTrans" cxnId="{4FC10A5B-DBA2-406E-A759-8E3F9EADBB67}">
      <dgm:prSet/>
      <dgm:spPr/>
      <dgm:t>
        <a:bodyPr/>
        <a:lstStyle/>
        <a:p>
          <a:endParaRPr lang="en-US"/>
        </a:p>
      </dgm:t>
    </dgm:pt>
    <dgm:pt modelId="{0F3EF9D0-B172-4BCC-B11D-EF9549CA8007}" type="sibTrans" cxnId="{4FC10A5B-DBA2-406E-A759-8E3F9EADBB67}">
      <dgm:prSet/>
      <dgm:spPr/>
      <dgm:t>
        <a:bodyPr/>
        <a:lstStyle/>
        <a:p>
          <a:endParaRPr lang="en-US"/>
        </a:p>
      </dgm:t>
    </dgm:pt>
    <dgm:pt modelId="{61B15226-3376-4E25-B8C5-3883659350B8}">
      <dgm:prSet/>
      <dgm:spPr/>
      <dgm:t>
        <a:bodyPr/>
        <a:lstStyle/>
        <a:p>
          <a:r>
            <a:rPr lang="en-US"/>
            <a:t>* Enhance the Physical Appearance of the Downtown Business District</a:t>
          </a:r>
        </a:p>
      </dgm:t>
    </dgm:pt>
    <dgm:pt modelId="{0D04F5C5-5944-4FA9-B62E-04C863E292B0}" type="parTrans" cxnId="{9BA43290-D1A1-4A1D-9CE6-2BCD622A6C0D}">
      <dgm:prSet/>
      <dgm:spPr/>
      <dgm:t>
        <a:bodyPr/>
        <a:lstStyle/>
        <a:p>
          <a:endParaRPr lang="en-US"/>
        </a:p>
      </dgm:t>
    </dgm:pt>
    <dgm:pt modelId="{45955FD2-5FC3-4088-91B5-8DE602593B64}" type="sibTrans" cxnId="{9BA43290-D1A1-4A1D-9CE6-2BCD622A6C0D}">
      <dgm:prSet/>
      <dgm:spPr/>
      <dgm:t>
        <a:bodyPr/>
        <a:lstStyle/>
        <a:p>
          <a:endParaRPr lang="en-US"/>
        </a:p>
      </dgm:t>
    </dgm:pt>
    <dgm:pt modelId="{3E42D69C-CE83-432B-B30B-32C4A11F7F0D}">
      <dgm:prSet/>
      <dgm:spPr/>
      <dgm:t>
        <a:bodyPr/>
        <a:lstStyle/>
        <a:p>
          <a:r>
            <a:rPr lang="en-US"/>
            <a:t>*Add value to current pedestrian walkways providing connectivity and safety</a:t>
          </a:r>
        </a:p>
      </dgm:t>
    </dgm:pt>
    <dgm:pt modelId="{36DE883E-2917-4909-91B2-F03AFCA6D99D}" type="parTrans" cxnId="{8419DBD6-3D07-4790-9F28-8E23EF016BB2}">
      <dgm:prSet/>
      <dgm:spPr/>
      <dgm:t>
        <a:bodyPr/>
        <a:lstStyle/>
        <a:p>
          <a:endParaRPr lang="en-US"/>
        </a:p>
      </dgm:t>
    </dgm:pt>
    <dgm:pt modelId="{EF845F44-9D1D-4B06-8141-FBA3EA050B88}" type="sibTrans" cxnId="{8419DBD6-3D07-4790-9F28-8E23EF016BB2}">
      <dgm:prSet/>
      <dgm:spPr/>
      <dgm:t>
        <a:bodyPr/>
        <a:lstStyle/>
        <a:p>
          <a:endParaRPr lang="en-US"/>
        </a:p>
      </dgm:t>
    </dgm:pt>
    <dgm:pt modelId="{445429BE-F5EE-450C-AD10-0407DE764503}">
      <dgm:prSet/>
      <dgm:spPr/>
      <dgm:t>
        <a:bodyPr/>
        <a:lstStyle/>
        <a:p>
          <a:r>
            <a:rPr lang="en-US" dirty="0"/>
            <a:t>*Adhere to NYS DOT specifications, MTA plans and current changes in traffic patterns</a:t>
          </a:r>
        </a:p>
      </dgm:t>
    </dgm:pt>
    <dgm:pt modelId="{9CC83EEF-877B-4642-9EF0-C540254D2C0F}" type="parTrans" cxnId="{B906C628-68F4-42E8-BAE4-418C64D10827}">
      <dgm:prSet/>
      <dgm:spPr/>
      <dgm:t>
        <a:bodyPr/>
        <a:lstStyle/>
        <a:p>
          <a:endParaRPr lang="en-US"/>
        </a:p>
      </dgm:t>
    </dgm:pt>
    <dgm:pt modelId="{FB06D4F1-F920-4968-A5A1-F500A1F635B0}" type="sibTrans" cxnId="{B906C628-68F4-42E8-BAE4-418C64D10827}">
      <dgm:prSet/>
      <dgm:spPr/>
      <dgm:t>
        <a:bodyPr/>
        <a:lstStyle/>
        <a:p>
          <a:endParaRPr lang="en-US"/>
        </a:p>
      </dgm:t>
    </dgm:pt>
    <dgm:pt modelId="{1BCDBAED-324D-4D99-80A2-65BD0CBE258A}">
      <dgm:prSet/>
      <dgm:spPr/>
      <dgm:t>
        <a:bodyPr/>
        <a:lstStyle/>
        <a:p>
          <a:r>
            <a:rPr lang="en-US" dirty="0"/>
            <a:t>*Develop a collaborative plan to incorporate and support Tuxedo LDC projects currently underway</a:t>
          </a:r>
        </a:p>
      </dgm:t>
    </dgm:pt>
    <dgm:pt modelId="{E67DB266-D476-4AB6-AA88-7394BAA48FBE}" type="parTrans" cxnId="{831D4E24-332C-4267-8ECA-57CE87EE1750}">
      <dgm:prSet/>
      <dgm:spPr/>
      <dgm:t>
        <a:bodyPr/>
        <a:lstStyle/>
        <a:p>
          <a:endParaRPr lang="en-US"/>
        </a:p>
      </dgm:t>
    </dgm:pt>
    <dgm:pt modelId="{78BCA2A2-4BAC-4D3E-B1D4-39542AD3619F}" type="sibTrans" cxnId="{831D4E24-332C-4267-8ECA-57CE87EE1750}">
      <dgm:prSet/>
      <dgm:spPr/>
      <dgm:t>
        <a:bodyPr/>
        <a:lstStyle/>
        <a:p>
          <a:endParaRPr lang="en-US"/>
        </a:p>
      </dgm:t>
    </dgm:pt>
    <dgm:pt modelId="{34C102D7-E7AD-4F19-B6F1-319F83A190C2}">
      <dgm:prSet/>
      <dgm:spPr/>
      <dgm:t>
        <a:bodyPr/>
        <a:lstStyle/>
        <a:p>
          <a:r>
            <a:rPr lang="en-US" dirty="0"/>
            <a:t>*Utilize the Comprehensive Plan as a guide</a:t>
          </a:r>
        </a:p>
      </dgm:t>
    </dgm:pt>
    <dgm:pt modelId="{A843B6B5-C303-4C31-AF6B-EDDD823CF5BF}" type="parTrans" cxnId="{63852AB4-D832-4307-939E-125EC2773572}">
      <dgm:prSet/>
      <dgm:spPr/>
      <dgm:t>
        <a:bodyPr/>
        <a:lstStyle/>
        <a:p>
          <a:endParaRPr lang="en-US"/>
        </a:p>
      </dgm:t>
    </dgm:pt>
    <dgm:pt modelId="{1A3AA28F-15FA-4008-B633-8104BA95E9B5}" type="sibTrans" cxnId="{63852AB4-D832-4307-939E-125EC2773572}">
      <dgm:prSet/>
      <dgm:spPr/>
      <dgm:t>
        <a:bodyPr/>
        <a:lstStyle/>
        <a:p>
          <a:endParaRPr lang="en-US"/>
        </a:p>
      </dgm:t>
    </dgm:pt>
    <dgm:pt modelId="{4F448873-3C2E-4834-BE4C-42F6F5355A49}" type="pres">
      <dgm:prSet presAssocID="{967E5EA6-1690-4AF9-A603-03833A0ECB84}" presName="vert0" presStyleCnt="0">
        <dgm:presLayoutVars>
          <dgm:dir/>
          <dgm:animOne val="branch"/>
          <dgm:animLvl val="lvl"/>
        </dgm:presLayoutVars>
      </dgm:prSet>
      <dgm:spPr/>
    </dgm:pt>
    <dgm:pt modelId="{0D805754-FDD5-43A8-95DC-D4B0C6B22D3F}" type="pres">
      <dgm:prSet presAssocID="{8126478B-1695-4DCE-8BF2-64E3EC22088F}" presName="thickLine" presStyleLbl="alignNode1" presStyleIdx="0" presStyleCnt="6"/>
      <dgm:spPr/>
    </dgm:pt>
    <dgm:pt modelId="{D91C586A-E48A-4E7A-8BFA-896AFF186F4C}" type="pres">
      <dgm:prSet presAssocID="{8126478B-1695-4DCE-8BF2-64E3EC22088F}" presName="horz1" presStyleCnt="0"/>
      <dgm:spPr/>
    </dgm:pt>
    <dgm:pt modelId="{ACC47D47-DBD7-438B-A788-65B80315F559}" type="pres">
      <dgm:prSet presAssocID="{8126478B-1695-4DCE-8BF2-64E3EC22088F}" presName="tx1" presStyleLbl="revTx" presStyleIdx="0" presStyleCnt="6"/>
      <dgm:spPr/>
    </dgm:pt>
    <dgm:pt modelId="{C71D8A92-5A74-4BB7-8201-98EC51C8380B}" type="pres">
      <dgm:prSet presAssocID="{8126478B-1695-4DCE-8BF2-64E3EC22088F}" presName="vert1" presStyleCnt="0"/>
      <dgm:spPr/>
    </dgm:pt>
    <dgm:pt modelId="{7E8CE82A-D6F1-46CF-B055-40B44F69C63D}" type="pres">
      <dgm:prSet presAssocID="{61B15226-3376-4E25-B8C5-3883659350B8}" presName="thickLine" presStyleLbl="alignNode1" presStyleIdx="1" presStyleCnt="6"/>
      <dgm:spPr/>
    </dgm:pt>
    <dgm:pt modelId="{BDC19B36-FB72-4834-9D45-0F83D1DB4F23}" type="pres">
      <dgm:prSet presAssocID="{61B15226-3376-4E25-B8C5-3883659350B8}" presName="horz1" presStyleCnt="0"/>
      <dgm:spPr/>
    </dgm:pt>
    <dgm:pt modelId="{CF738B75-2890-4B23-9FC5-15C9E6A07295}" type="pres">
      <dgm:prSet presAssocID="{61B15226-3376-4E25-B8C5-3883659350B8}" presName="tx1" presStyleLbl="revTx" presStyleIdx="1" presStyleCnt="6"/>
      <dgm:spPr/>
    </dgm:pt>
    <dgm:pt modelId="{1636FB3A-4BE0-4F11-89AC-3369273EC9A4}" type="pres">
      <dgm:prSet presAssocID="{61B15226-3376-4E25-B8C5-3883659350B8}" presName="vert1" presStyleCnt="0"/>
      <dgm:spPr/>
    </dgm:pt>
    <dgm:pt modelId="{D45FC685-F852-4D7E-B95F-8F045B23B94A}" type="pres">
      <dgm:prSet presAssocID="{3E42D69C-CE83-432B-B30B-32C4A11F7F0D}" presName="thickLine" presStyleLbl="alignNode1" presStyleIdx="2" presStyleCnt="6"/>
      <dgm:spPr/>
    </dgm:pt>
    <dgm:pt modelId="{E5814177-B3CD-4C47-A8E5-FA18FC0702B9}" type="pres">
      <dgm:prSet presAssocID="{3E42D69C-CE83-432B-B30B-32C4A11F7F0D}" presName="horz1" presStyleCnt="0"/>
      <dgm:spPr/>
    </dgm:pt>
    <dgm:pt modelId="{2ADD49E0-54C6-42B3-BD0D-C2D446D31194}" type="pres">
      <dgm:prSet presAssocID="{3E42D69C-CE83-432B-B30B-32C4A11F7F0D}" presName="tx1" presStyleLbl="revTx" presStyleIdx="2" presStyleCnt="6"/>
      <dgm:spPr/>
    </dgm:pt>
    <dgm:pt modelId="{3BDE0022-B8A7-4240-A95B-873D608B95F3}" type="pres">
      <dgm:prSet presAssocID="{3E42D69C-CE83-432B-B30B-32C4A11F7F0D}" presName="vert1" presStyleCnt="0"/>
      <dgm:spPr/>
    </dgm:pt>
    <dgm:pt modelId="{19010313-65FF-4066-BA4C-FDE359CE9B9E}" type="pres">
      <dgm:prSet presAssocID="{445429BE-F5EE-450C-AD10-0407DE764503}" presName="thickLine" presStyleLbl="alignNode1" presStyleIdx="3" presStyleCnt="6"/>
      <dgm:spPr/>
    </dgm:pt>
    <dgm:pt modelId="{29B4DE6E-AEDE-4B55-A6BC-3A8522FB1B11}" type="pres">
      <dgm:prSet presAssocID="{445429BE-F5EE-450C-AD10-0407DE764503}" presName="horz1" presStyleCnt="0"/>
      <dgm:spPr/>
    </dgm:pt>
    <dgm:pt modelId="{F91D2443-1996-42E6-BEEC-D435CB0578A9}" type="pres">
      <dgm:prSet presAssocID="{445429BE-F5EE-450C-AD10-0407DE764503}" presName="tx1" presStyleLbl="revTx" presStyleIdx="3" presStyleCnt="6"/>
      <dgm:spPr/>
    </dgm:pt>
    <dgm:pt modelId="{EE83FFE4-7A81-4310-9533-4DC9E5CC0EBF}" type="pres">
      <dgm:prSet presAssocID="{445429BE-F5EE-450C-AD10-0407DE764503}" presName="vert1" presStyleCnt="0"/>
      <dgm:spPr/>
    </dgm:pt>
    <dgm:pt modelId="{8275C204-D769-4BA8-A7B9-A50F993589DD}" type="pres">
      <dgm:prSet presAssocID="{1BCDBAED-324D-4D99-80A2-65BD0CBE258A}" presName="thickLine" presStyleLbl="alignNode1" presStyleIdx="4" presStyleCnt="6"/>
      <dgm:spPr/>
    </dgm:pt>
    <dgm:pt modelId="{6B91DD95-E508-4F78-8DE9-575E09B7A120}" type="pres">
      <dgm:prSet presAssocID="{1BCDBAED-324D-4D99-80A2-65BD0CBE258A}" presName="horz1" presStyleCnt="0"/>
      <dgm:spPr/>
    </dgm:pt>
    <dgm:pt modelId="{0ACA4046-BF78-4ED4-BD2F-D9C5E3817D18}" type="pres">
      <dgm:prSet presAssocID="{1BCDBAED-324D-4D99-80A2-65BD0CBE258A}" presName="tx1" presStyleLbl="revTx" presStyleIdx="4" presStyleCnt="6"/>
      <dgm:spPr/>
    </dgm:pt>
    <dgm:pt modelId="{25BCA40A-DD35-4AF2-98D0-EEEFD183B5B2}" type="pres">
      <dgm:prSet presAssocID="{1BCDBAED-324D-4D99-80A2-65BD0CBE258A}" presName="vert1" presStyleCnt="0"/>
      <dgm:spPr/>
    </dgm:pt>
    <dgm:pt modelId="{1DCE2FD1-D7D3-46F3-925D-ED97E8D96E20}" type="pres">
      <dgm:prSet presAssocID="{34C102D7-E7AD-4F19-B6F1-319F83A190C2}" presName="thickLine" presStyleLbl="alignNode1" presStyleIdx="5" presStyleCnt="6"/>
      <dgm:spPr/>
    </dgm:pt>
    <dgm:pt modelId="{254F1BCF-C1C1-4C61-8072-0D7E3C2DB425}" type="pres">
      <dgm:prSet presAssocID="{34C102D7-E7AD-4F19-B6F1-319F83A190C2}" presName="horz1" presStyleCnt="0"/>
      <dgm:spPr/>
    </dgm:pt>
    <dgm:pt modelId="{B42B541F-3053-4B75-935C-E0AD5F900101}" type="pres">
      <dgm:prSet presAssocID="{34C102D7-E7AD-4F19-B6F1-319F83A190C2}" presName="tx1" presStyleLbl="revTx" presStyleIdx="5" presStyleCnt="6"/>
      <dgm:spPr/>
    </dgm:pt>
    <dgm:pt modelId="{9C4BE9F4-89FE-46D9-A847-D733270F8F4A}" type="pres">
      <dgm:prSet presAssocID="{34C102D7-E7AD-4F19-B6F1-319F83A190C2}" presName="vert1" presStyleCnt="0"/>
      <dgm:spPr/>
    </dgm:pt>
  </dgm:ptLst>
  <dgm:cxnLst>
    <dgm:cxn modelId="{CA54FD0D-31AF-42AB-B4D5-E4735B20FA9E}" type="presOf" srcId="{445429BE-F5EE-450C-AD10-0407DE764503}" destId="{F91D2443-1996-42E6-BEEC-D435CB0578A9}" srcOrd="0" destOrd="0" presId="urn:microsoft.com/office/officeart/2008/layout/LinedList"/>
    <dgm:cxn modelId="{831D4E24-332C-4267-8ECA-57CE87EE1750}" srcId="{967E5EA6-1690-4AF9-A603-03833A0ECB84}" destId="{1BCDBAED-324D-4D99-80A2-65BD0CBE258A}" srcOrd="4" destOrd="0" parTransId="{E67DB266-D476-4AB6-AA88-7394BAA48FBE}" sibTransId="{78BCA2A2-4BAC-4D3E-B1D4-39542AD3619F}"/>
    <dgm:cxn modelId="{B906C628-68F4-42E8-BAE4-418C64D10827}" srcId="{967E5EA6-1690-4AF9-A603-03833A0ECB84}" destId="{445429BE-F5EE-450C-AD10-0407DE764503}" srcOrd="3" destOrd="0" parTransId="{9CC83EEF-877B-4642-9EF0-C540254D2C0F}" sibTransId="{FB06D4F1-F920-4968-A5A1-F500A1F635B0}"/>
    <dgm:cxn modelId="{03DFAD40-FC79-4B64-A747-A23209A56719}" type="presOf" srcId="{3E42D69C-CE83-432B-B30B-32C4A11F7F0D}" destId="{2ADD49E0-54C6-42B3-BD0D-C2D446D31194}" srcOrd="0" destOrd="0" presId="urn:microsoft.com/office/officeart/2008/layout/LinedList"/>
    <dgm:cxn modelId="{4FC10A5B-DBA2-406E-A759-8E3F9EADBB67}" srcId="{967E5EA6-1690-4AF9-A603-03833A0ECB84}" destId="{8126478B-1695-4DCE-8BF2-64E3EC22088F}" srcOrd="0" destOrd="0" parTransId="{455FA37D-425D-4139-B1EB-2DB88DAF06EA}" sibTransId="{0F3EF9D0-B172-4BCC-B11D-EF9549CA8007}"/>
    <dgm:cxn modelId="{97FCA946-9414-45C4-8E45-91755DA42DCD}" type="presOf" srcId="{61B15226-3376-4E25-B8C5-3883659350B8}" destId="{CF738B75-2890-4B23-9FC5-15C9E6A07295}" srcOrd="0" destOrd="0" presId="urn:microsoft.com/office/officeart/2008/layout/LinedList"/>
    <dgm:cxn modelId="{20481E70-0A34-4BCF-ADB7-B19A2543EA13}" type="presOf" srcId="{1BCDBAED-324D-4D99-80A2-65BD0CBE258A}" destId="{0ACA4046-BF78-4ED4-BD2F-D9C5E3817D18}" srcOrd="0" destOrd="0" presId="urn:microsoft.com/office/officeart/2008/layout/LinedList"/>
    <dgm:cxn modelId="{E6D88C74-94B2-4331-ADC6-E5FFE4A6BABE}" type="presOf" srcId="{8126478B-1695-4DCE-8BF2-64E3EC22088F}" destId="{ACC47D47-DBD7-438B-A788-65B80315F559}" srcOrd="0" destOrd="0" presId="urn:microsoft.com/office/officeart/2008/layout/LinedList"/>
    <dgm:cxn modelId="{0492DE8D-7EC1-4BF5-B685-39B685C073ED}" type="presOf" srcId="{967E5EA6-1690-4AF9-A603-03833A0ECB84}" destId="{4F448873-3C2E-4834-BE4C-42F6F5355A49}" srcOrd="0" destOrd="0" presId="urn:microsoft.com/office/officeart/2008/layout/LinedList"/>
    <dgm:cxn modelId="{9BA43290-D1A1-4A1D-9CE6-2BCD622A6C0D}" srcId="{967E5EA6-1690-4AF9-A603-03833A0ECB84}" destId="{61B15226-3376-4E25-B8C5-3883659350B8}" srcOrd="1" destOrd="0" parTransId="{0D04F5C5-5944-4FA9-B62E-04C863E292B0}" sibTransId="{45955FD2-5FC3-4088-91B5-8DE602593B64}"/>
    <dgm:cxn modelId="{63852AB4-D832-4307-939E-125EC2773572}" srcId="{967E5EA6-1690-4AF9-A603-03833A0ECB84}" destId="{34C102D7-E7AD-4F19-B6F1-319F83A190C2}" srcOrd="5" destOrd="0" parTransId="{A843B6B5-C303-4C31-AF6B-EDDD823CF5BF}" sibTransId="{1A3AA28F-15FA-4008-B633-8104BA95E9B5}"/>
    <dgm:cxn modelId="{8419DBD6-3D07-4790-9F28-8E23EF016BB2}" srcId="{967E5EA6-1690-4AF9-A603-03833A0ECB84}" destId="{3E42D69C-CE83-432B-B30B-32C4A11F7F0D}" srcOrd="2" destOrd="0" parTransId="{36DE883E-2917-4909-91B2-F03AFCA6D99D}" sibTransId="{EF845F44-9D1D-4B06-8141-FBA3EA050B88}"/>
    <dgm:cxn modelId="{8A8B11FC-9EF2-4332-87FB-BBE0746BE68D}" type="presOf" srcId="{34C102D7-E7AD-4F19-B6F1-319F83A190C2}" destId="{B42B541F-3053-4B75-935C-E0AD5F900101}" srcOrd="0" destOrd="0" presId="urn:microsoft.com/office/officeart/2008/layout/LinedList"/>
    <dgm:cxn modelId="{74ADF1F8-7D71-47F7-BECE-281F7E87B0AB}" type="presParOf" srcId="{4F448873-3C2E-4834-BE4C-42F6F5355A49}" destId="{0D805754-FDD5-43A8-95DC-D4B0C6B22D3F}" srcOrd="0" destOrd="0" presId="urn:microsoft.com/office/officeart/2008/layout/LinedList"/>
    <dgm:cxn modelId="{E7324001-A86C-404D-8866-9167F54C01B0}" type="presParOf" srcId="{4F448873-3C2E-4834-BE4C-42F6F5355A49}" destId="{D91C586A-E48A-4E7A-8BFA-896AFF186F4C}" srcOrd="1" destOrd="0" presId="urn:microsoft.com/office/officeart/2008/layout/LinedList"/>
    <dgm:cxn modelId="{2BB728AF-7A60-46BE-881F-194089328811}" type="presParOf" srcId="{D91C586A-E48A-4E7A-8BFA-896AFF186F4C}" destId="{ACC47D47-DBD7-438B-A788-65B80315F559}" srcOrd="0" destOrd="0" presId="urn:microsoft.com/office/officeart/2008/layout/LinedList"/>
    <dgm:cxn modelId="{4C27DD1A-DA9C-4931-B4D7-F2CC4C3448EE}" type="presParOf" srcId="{D91C586A-E48A-4E7A-8BFA-896AFF186F4C}" destId="{C71D8A92-5A74-4BB7-8201-98EC51C8380B}" srcOrd="1" destOrd="0" presId="urn:microsoft.com/office/officeart/2008/layout/LinedList"/>
    <dgm:cxn modelId="{1C79E8D6-06B1-43BF-A283-4DD95635499E}" type="presParOf" srcId="{4F448873-3C2E-4834-BE4C-42F6F5355A49}" destId="{7E8CE82A-D6F1-46CF-B055-40B44F69C63D}" srcOrd="2" destOrd="0" presId="urn:microsoft.com/office/officeart/2008/layout/LinedList"/>
    <dgm:cxn modelId="{714AEA10-BE58-47F9-9F30-BF8C5961162E}" type="presParOf" srcId="{4F448873-3C2E-4834-BE4C-42F6F5355A49}" destId="{BDC19B36-FB72-4834-9D45-0F83D1DB4F23}" srcOrd="3" destOrd="0" presId="urn:microsoft.com/office/officeart/2008/layout/LinedList"/>
    <dgm:cxn modelId="{4CE70E6D-4ED7-4B1F-905B-9B1847873D59}" type="presParOf" srcId="{BDC19B36-FB72-4834-9D45-0F83D1DB4F23}" destId="{CF738B75-2890-4B23-9FC5-15C9E6A07295}" srcOrd="0" destOrd="0" presId="urn:microsoft.com/office/officeart/2008/layout/LinedList"/>
    <dgm:cxn modelId="{0F79A10F-13B5-46DF-874A-2F4DF501EFDD}" type="presParOf" srcId="{BDC19B36-FB72-4834-9D45-0F83D1DB4F23}" destId="{1636FB3A-4BE0-4F11-89AC-3369273EC9A4}" srcOrd="1" destOrd="0" presId="urn:microsoft.com/office/officeart/2008/layout/LinedList"/>
    <dgm:cxn modelId="{89EEBACB-66C8-4E54-80C0-D32C9123796D}" type="presParOf" srcId="{4F448873-3C2E-4834-BE4C-42F6F5355A49}" destId="{D45FC685-F852-4D7E-B95F-8F045B23B94A}" srcOrd="4" destOrd="0" presId="urn:microsoft.com/office/officeart/2008/layout/LinedList"/>
    <dgm:cxn modelId="{3FD4FA94-7D9F-40AB-90F8-24AA65BDA4F8}" type="presParOf" srcId="{4F448873-3C2E-4834-BE4C-42F6F5355A49}" destId="{E5814177-B3CD-4C47-A8E5-FA18FC0702B9}" srcOrd="5" destOrd="0" presId="urn:microsoft.com/office/officeart/2008/layout/LinedList"/>
    <dgm:cxn modelId="{A9DFE3A2-7EFE-4915-9A4C-D09A8F184197}" type="presParOf" srcId="{E5814177-B3CD-4C47-A8E5-FA18FC0702B9}" destId="{2ADD49E0-54C6-42B3-BD0D-C2D446D31194}" srcOrd="0" destOrd="0" presId="urn:microsoft.com/office/officeart/2008/layout/LinedList"/>
    <dgm:cxn modelId="{8C50BAB3-490A-4D10-AB0C-5C5218CB9A8F}" type="presParOf" srcId="{E5814177-B3CD-4C47-A8E5-FA18FC0702B9}" destId="{3BDE0022-B8A7-4240-A95B-873D608B95F3}" srcOrd="1" destOrd="0" presId="urn:microsoft.com/office/officeart/2008/layout/LinedList"/>
    <dgm:cxn modelId="{A9255343-6F1E-47E9-8BE4-EAE95FE5FA01}" type="presParOf" srcId="{4F448873-3C2E-4834-BE4C-42F6F5355A49}" destId="{19010313-65FF-4066-BA4C-FDE359CE9B9E}" srcOrd="6" destOrd="0" presId="urn:microsoft.com/office/officeart/2008/layout/LinedList"/>
    <dgm:cxn modelId="{566F5023-6D93-47CE-A5CE-0455010C1F03}" type="presParOf" srcId="{4F448873-3C2E-4834-BE4C-42F6F5355A49}" destId="{29B4DE6E-AEDE-4B55-A6BC-3A8522FB1B11}" srcOrd="7" destOrd="0" presId="urn:microsoft.com/office/officeart/2008/layout/LinedList"/>
    <dgm:cxn modelId="{95656272-1EB1-4B63-A046-57B94681845E}" type="presParOf" srcId="{29B4DE6E-AEDE-4B55-A6BC-3A8522FB1B11}" destId="{F91D2443-1996-42E6-BEEC-D435CB0578A9}" srcOrd="0" destOrd="0" presId="urn:microsoft.com/office/officeart/2008/layout/LinedList"/>
    <dgm:cxn modelId="{8BE28E08-E58E-4B69-8E3E-D7493550B3DD}" type="presParOf" srcId="{29B4DE6E-AEDE-4B55-A6BC-3A8522FB1B11}" destId="{EE83FFE4-7A81-4310-9533-4DC9E5CC0EBF}" srcOrd="1" destOrd="0" presId="urn:microsoft.com/office/officeart/2008/layout/LinedList"/>
    <dgm:cxn modelId="{76585540-0027-4F71-A280-515C100A45B9}" type="presParOf" srcId="{4F448873-3C2E-4834-BE4C-42F6F5355A49}" destId="{8275C204-D769-4BA8-A7B9-A50F993589DD}" srcOrd="8" destOrd="0" presId="urn:microsoft.com/office/officeart/2008/layout/LinedList"/>
    <dgm:cxn modelId="{7CC91010-CFA5-4169-A2C7-CF9B5C0F059C}" type="presParOf" srcId="{4F448873-3C2E-4834-BE4C-42F6F5355A49}" destId="{6B91DD95-E508-4F78-8DE9-575E09B7A120}" srcOrd="9" destOrd="0" presId="urn:microsoft.com/office/officeart/2008/layout/LinedList"/>
    <dgm:cxn modelId="{21AC0FD3-7806-48EB-8724-C77ECD78DD8E}" type="presParOf" srcId="{6B91DD95-E508-4F78-8DE9-575E09B7A120}" destId="{0ACA4046-BF78-4ED4-BD2F-D9C5E3817D18}" srcOrd="0" destOrd="0" presId="urn:microsoft.com/office/officeart/2008/layout/LinedList"/>
    <dgm:cxn modelId="{7639B880-0E1D-4959-A3C5-EB05EC7E201C}" type="presParOf" srcId="{6B91DD95-E508-4F78-8DE9-575E09B7A120}" destId="{25BCA40A-DD35-4AF2-98D0-EEEFD183B5B2}" srcOrd="1" destOrd="0" presId="urn:microsoft.com/office/officeart/2008/layout/LinedList"/>
    <dgm:cxn modelId="{4F1B53AA-4C58-4C72-B96D-7EF1B852643D}" type="presParOf" srcId="{4F448873-3C2E-4834-BE4C-42F6F5355A49}" destId="{1DCE2FD1-D7D3-46F3-925D-ED97E8D96E20}" srcOrd="10" destOrd="0" presId="urn:microsoft.com/office/officeart/2008/layout/LinedList"/>
    <dgm:cxn modelId="{D7A968E3-270D-4CCB-9836-011D496FE7AD}" type="presParOf" srcId="{4F448873-3C2E-4834-BE4C-42F6F5355A49}" destId="{254F1BCF-C1C1-4C61-8072-0D7E3C2DB425}" srcOrd="11" destOrd="0" presId="urn:microsoft.com/office/officeart/2008/layout/LinedList"/>
    <dgm:cxn modelId="{1A60074C-EB4F-4492-8B56-1D4A3BF36DEC}" type="presParOf" srcId="{254F1BCF-C1C1-4C61-8072-0D7E3C2DB425}" destId="{B42B541F-3053-4B75-935C-E0AD5F900101}" srcOrd="0" destOrd="0" presId="urn:microsoft.com/office/officeart/2008/layout/LinedList"/>
    <dgm:cxn modelId="{99ED463E-7DEA-4A9D-AAD4-1195286ABA91}" type="presParOf" srcId="{254F1BCF-C1C1-4C61-8072-0D7E3C2DB425}" destId="{9C4BE9F4-89FE-46D9-A847-D733270F8F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E50C18-8525-4AAD-9A9C-5F3E64EDF2E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13D7975F-A0E5-48E8-AB8F-07D9197EBE0C}">
      <dgm:prSet/>
      <dgm:spPr/>
      <dgm:t>
        <a:bodyPr/>
        <a:lstStyle/>
        <a:p>
          <a:r>
            <a:rPr lang="en-US"/>
            <a:t>Rt 17 is Tuxedo’s  “Main Street”</a:t>
          </a:r>
        </a:p>
      </dgm:t>
    </dgm:pt>
    <dgm:pt modelId="{9D16BB36-CDF0-4109-A422-3BCD8CCC51D5}" type="parTrans" cxnId="{51F10485-74E5-40F0-9AF3-8D37F6BB8FAD}">
      <dgm:prSet/>
      <dgm:spPr/>
      <dgm:t>
        <a:bodyPr/>
        <a:lstStyle/>
        <a:p>
          <a:endParaRPr lang="en-US"/>
        </a:p>
      </dgm:t>
    </dgm:pt>
    <dgm:pt modelId="{8B480B4B-8332-471B-805F-0BB88744CA3B}" type="sibTrans" cxnId="{51F10485-74E5-40F0-9AF3-8D37F6BB8FAD}">
      <dgm:prSet/>
      <dgm:spPr/>
      <dgm:t>
        <a:bodyPr/>
        <a:lstStyle/>
        <a:p>
          <a:endParaRPr lang="en-US"/>
        </a:p>
      </dgm:t>
    </dgm:pt>
    <dgm:pt modelId="{3BC91413-E993-4C39-9CF3-6209EE3A1920}">
      <dgm:prSet/>
      <dgm:spPr/>
      <dgm:t>
        <a:bodyPr/>
        <a:lstStyle/>
        <a:p>
          <a:r>
            <a:rPr lang="en-US"/>
            <a:t>All Modifications Along Rt 17 Are Subject to NYS DOT Approval</a:t>
          </a:r>
        </a:p>
      </dgm:t>
    </dgm:pt>
    <dgm:pt modelId="{0DEC8BB8-4DAF-4FF4-B65E-E6947DA968DD}" type="parTrans" cxnId="{6253FF55-6DF5-4BE0-A3B7-1B371E252FD4}">
      <dgm:prSet/>
      <dgm:spPr/>
      <dgm:t>
        <a:bodyPr/>
        <a:lstStyle/>
        <a:p>
          <a:endParaRPr lang="en-US"/>
        </a:p>
      </dgm:t>
    </dgm:pt>
    <dgm:pt modelId="{998A699D-9BC3-40B9-A314-84FF88A14B96}" type="sibTrans" cxnId="{6253FF55-6DF5-4BE0-A3B7-1B371E252FD4}">
      <dgm:prSet/>
      <dgm:spPr/>
      <dgm:t>
        <a:bodyPr/>
        <a:lstStyle/>
        <a:p>
          <a:endParaRPr lang="en-US"/>
        </a:p>
      </dgm:t>
    </dgm:pt>
    <dgm:pt modelId="{8FA46CB6-A20E-495A-840B-F9694E50B08F}">
      <dgm:prSet/>
      <dgm:spPr/>
      <dgm:t>
        <a:bodyPr/>
        <a:lstStyle/>
        <a:p>
          <a:r>
            <a:rPr lang="en-US"/>
            <a:t>DOT “Right of Way” Abuts Private Property</a:t>
          </a:r>
        </a:p>
      </dgm:t>
    </dgm:pt>
    <dgm:pt modelId="{65735D6E-84F2-4F68-844E-971097F0D319}" type="parTrans" cxnId="{80C24506-7B3D-42F7-8890-880DBB77139B}">
      <dgm:prSet/>
      <dgm:spPr/>
      <dgm:t>
        <a:bodyPr/>
        <a:lstStyle/>
        <a:p>
          <a:endParaRPr lang="en-US"/>
        </a:p>
      </dgm:t>
    </dgm:pt>
    <dgm:pt modelId="{82F3D57B-FCC4-494C-8021-ACEACE2D4D02}" type="sibTrans" cxnId="{80C24506-7B3D-42F7-8890-880DBB77139B}">
      <dgm:prSet/>
      <dgm:spPr/>
      <dgm:t>
        <a:bodyPr/>
        <a:lstStyle/>
        <a:p>
          <a:endParaRPr lang="en-US"/>
        </a:p>
      </dgm:t>
    </dgm:pt>
    <dgm:pt modelId="{77B2A84A-050D-45A9-8A58-AD899F0BBDFA}">
      <dgm:prSet/>
      <dgm:spPr/>
      <dgm:t>
        <a:bodyPr/>
        <a:lstStyle/>
        <a:p>
          <a:r>
            <a:rPr lang="en-US"/>
            <a:t>Absence of a Survey</a:t>
          </a:r>
        </a:p>
      </dgm:t>
    </dgm:pt>
    <dgm:pt modelId="{07C7EEBD-3A9C-4477-9485-51A1749B21FB}" type="parTrans" cxnId="{5B07114C-3235-465A-B2F8-3E451D5F4F9D}">
      <dgm:prSet/>
      <dgm:spPr/>
      <dgm:t>
        <a:bodyPr/>
        <a:lstStyle/>
        <a:p>
          <a:endParaRPr lang="en-US"/>
        </a:p>
      </dgm:t>
    </dgm:pt>
    <dgm:pt modelId="{CB8125D8-852F-4013-B7BF-39D185514631}" type="sibTrans" cxnId="{5B07114C-3235-465A-B2F8-3E451D5F4F9D}">
      <dgm:prSet/>
      <dgm:spPr/>
      <dgm:t>
        <a:bodyPr/>
        <a:lstStyle/>
        <a:p>
          <a:endParaRPr lang="en-US"/>
        </a:p>
      </dgm:t>
    </dgm:pt>
    <dgm:pt modelId="{140AC5CD-A0F5-4495-9A4D-6D06C39DEA86}">
      <dgm:prSet/>
      <dgm:spPr/>
      <dgm:t>
        <a:bodyPr/>
        <a:lstStyle/>
        <a:p>
          <a:r>
            <a:rPr lang="en-US"/>
            <a:t>Funding Challenges</a:t>
          </a:r>
        </a:p>
      </dgm:t>
    </dgm:pt>
    <dgm:pt modelId="{55E7FAB4-7356-4148-AF85-E76C34DDE8B9}" type="parTrans" cxnId="{71EA1742-7C57-417B-8403-BC1A3E548373}">
      <dgm:prSet/>
      <dgm:spPr/>
      <dgm:t>
        <a:bodyPr/>
        <a:lstStyle/>
        <a:p>
          <a:endParaRPr lang="en-US"/>
        </a:p>
      </dgm:t>
    </dgm:pt>
    <dgm:pt modelId="{149E47EF-6FDA-4571-BDD1-A2ECF8172804}" type="sibTrans" cxnId="{71EA1742-7C57-417B-8403-BC1A3E548373}">
      <dgm:prSet/>
      <dgm:spPr/>
      <dgm:t>
        <a:bodyPr/>
        <a:lstStyle/>
        <a:p>
          <a:endParaRPr lang="en-US"/>
        </a:p>
      </dgm:t>
    </dgm:pt>
    <dgm:pt modelId="{5D79DC83-1CC9-4E9F-826A-9321F2DAC6C2}" type="pres">
      <dgm:prSet presAssocID="{61E50C18-8525-4AAD-9A9C-5F3E64EDF2E5}" presName="vert0" presStyleCnt="0">
        <dgm:presLayoutVars>
          <dgm:dir/>
          <dgm:animOne val="branch"/>
          <dgm:animLvl val="lvl"/>
        </dgm:presLayoutVars>
      </dgm:prSet>
      <dgm:spPr/>
    </dgm:pt>
    <dgm:pt modelId="{FDCFE02A-826C-400C-8ADB-44D1EA7CA695}" type="pres">
      <dgm:prSet presAssocID="{13D7975F-A0E5-48E8-AB8F-07D9197EBE0C}" presName="thickLine" presStyleLbl="alignNode1" presStyleIdx="0" presStyleCnt="5"/>
      <dgm:spPr/>
    </dgm:pt>
    <dgm:pt modelId="{E1E6BC05-695F-4411-A092-F92DD9C587EF}" type="pres">
      <dgm:prSet presAssocID="{13D7975F-A0E5-48E8-AB8F-07D9197EBE0C}" presName="horz1" presStyleCnt="0"/>
      <dgm:spPr/>
    </dgm:pt>
    <dgm:pt modelId="{1F178E72-E225-4C77-B306-1C3A99220AEB}" type="pres">
      <dgm:prSet presAssocID="{13D7975F-A0E5-48E8-AB8F-07D9197EBE0C}" presName="tx1" presStyleLbl="revTx" presStyleIdx="0" presStyleCnt="5"/>
      <dgm:spPr/>
    </dgm:pt>
    <dgm:pt modelId="{07D48CBA-ECE2-45C7-9331-E6E84889A37A}" type="pres">
      <dgm:prSet presAssocID="{13D7975F-A0E5-48E8-AB8F-07D9197EBE0C}" presName="vert1" presStyleCnt="0"/>
      <dgm:spPr/>
    </dgm:pt>
    <dgm:pt modelId="{513A2800-A5CB-4B71-A82E-CE4620C5DB95}" type="pres">
      <dgm:prSet presAssocID="{3BC91413-E993-4C39-9CF3-6209EE3A1920}" presName="thickLine" presStyleLbl="alignNode1" presStyleIdx="1" presStyleCnt="5"/>
      <dgm:spPr/>
    </dgm:pt>
    <dgm:pt modelId="{45012E22-AA91-42AB-80FD-BD798D97F7D7}" type="pres">
      <dgm:prSet presAssocID="{3BC91413-E993-4C39-9CF3-6209EE3A1920}" presName="horz1" presStyleCnt="0"/>
      <dgm:spPr/>
    </dgm:pt>
    <dgm:pt modelId="{21FF6BC8-A5EB-4053-A3F0-43FDBD3F43C8}" type="pres">
      <dgm:prSet presAssocID="{3BC91413-E993-4C39-9CF3-6209EE3A1920}" presName="tx1" presStyleLbl="revTx" presStyleIdx="1" presStyleCnt="5"/>
      <dgm:spPr/>
    </dgm:pt>
    <dgm:pt modelId="{9F97EC27-19C9-4506-931A-BD2C6282FA1F}" type="pres">
      <dgm:prSet presAssocID="{3BC91413-E993-4C39-9CF3-6209EE3A1920}" presName="vert1" presStyleCnt="0"/>
      <dgm:spPr/>
    </dgm:pt>
    <dgm:pt modelId="{20B36628-3365-4A59-B323-0ABC5DC09FC2}" type="pres">
      <dgm:prSet presAssocID="{8FA46CB6-A20E-495A-840B-F9694E50B08F}" presName="thickLine" presStyleLbl="alignNode1" presStyleIdx="2" presStyleCnt="5"/>
      <dgm:spPr/>
    </dgm:pt>
    <dgm:pt modelId="{110A575F-00B0-4F6F-9E1B-938E915D8D5D}" type="pres">
      <dgm:prSet presAssocID="{8FA46CB6-A20E-495A-840B-F9694E50B08F}" presName="horz1" presStyleCnt="0"/>
      <dgm:spPr/>
    </dgm:pt>
    <dgm:pt modelId="{2D8E7E90-F2C3-48E5-8708-A8F40E9197C9}" type="pres">
      <dgm:prSet presAssocID="{8FA46CB6-A20E-495A-840B-F9694E50B08F}" presName="tx1" presStyleLbl="revTx" presStyleIdx="2" presStyleCnt="5"/>
      <dgm:spPr/>
    </dgm:pt>
    <dgm:pt modelId="{721B3D4D-5790-4A34-9E1B-71BDB8BAEA1D}" type="pres">
      <dgm:prSet presAssocID="{8FA46CB6-A20E-495A-840B-F9694E50B08F}" presName="vert1" presStyleCnt="0"/>
      <dgm:spPr/>
    </dgm:pt>
    <dgm:pt modelId="{83E97F0C-61A0-4CE4-B703-1DD4B3D7D4E2}" type="pres">
      <dgm:prSet presAssocID="{77B2A84A-050D-45A9-8A58-AD899F0BBDFA}" presName="thickLine" presStyleLbl="alignNode1" presStyleIdx="3" presStyleCnt="5"/>
      <dgm:spPr/>
    </dgm:pt>
    <dgm:pt modelId="{DB37E42F-442C-45F4-A7CA-9996C89BDCE1}" type="pres">
      <dgm:prSet presAssocID="{77B2A84A-050D-45A9-8A58-AD899F0BBDFA}" presName="horz1" presStyleCnt="0"/>
      <dgm:spPr/>
    </dgm:pt>
    <dgm:pt modelId="{C26EE274-59B8-463D-B0AA-58EFF8838BFA}" type="pres">
      <dgm:prSet presAssocID="{77B2A84A-050D-45A9-8A58-AD899F0BBDFA}" presName="tx1" presStyleLbl="revTx" presStyleIdx="3" presStyleCnt="5"/>
      <dgm:spPr/>
    </dgm:pt>
    <dgm:pt modelId="{C01DC759-53BD-4416-B2B6-238FF99BA072}" type="pres">
      <dgm:prSet presAssocID="{77B2A84A-050D-45A9-8A58-AD899F0BBDFA}" presName="vert1" presStyleCnt="0"/>
      <dgm:spPr/>
    </dgm:pt>
    <dgm:pt modelId="{689DC22F-A75A-47D8-8538-BB739577D009}" type="pres">
      <dgm:prSet presAssocID="{140AC5CD-A0F5-4495-9A4D-6D06C39DEA86}" presName="thickLine" presStyleLbl="alignNode1" presStyleIdx="4" presStyleCnt="5"/>
      <dgm:spPr/>
    </dgm:pt>
    <dgm:pt modelId="{B0B9D40B-8312-4D77-9FA8-30EB3A7BA6FE}" type="pres">
      <dgm:prSet presAssocID="{140AC5CD-A0F5-4495-9A4D-6D06C39DEA86}" presName="horz1" presStyleCnt="0"/>
      <dgm:spPr/>
    </dgm:pt>
    <dgm:pt modelId="{13C886AE-7D9F-4823-A9CA-1431E024EB35}" type="pres">
      <dgm:prSet presAssocID="{140AC5CD-A0F5-4495-9A4D-6D06C39DEA86}" presName="tx1" presStyleLbl="revTx" presStyleIdx="4" presStyleCnt="5"/>
      <dgm:spPr/>
    </dgm:pt>
    <dgm:pt modelId="{427C78F7-FF7B-46B2-A60B-0FF9C63CCF90}" type="pres">
      <dgm:prSet presAssocID="{140AC5CD-A0F5-4495-9A4D-6D06C39DEA86}" presName="vert1" presStyleCnt="0"/>
      <dgm:spPr/>
    </dgm:pt>
  </dgm:ptLst>
  <dgm:cxnLst>
    <dgm:cxn modelId="{80C24506-7B3D-42F7-8890-880DBB77139B}" srcId="{61E50C18-8525-4AAD-9A9C-5F3E64EDF2E5}" destId="{8FA46CB6-A20E-495A-840B-F9694E50B08F}" srcOrd="2" destOrd="0" parTransId="{65735D6E-84F2-4F68-844E-971097F0D319}" sibTransId="{82F3D57B-FCC4-494C-8021-ACEACE2D4D02}"/>
    <dgm:cxn modelId="{8667190C-6ACC-45D1-92A3-E6B3D3B40A50}" type="presOf" srcId="{3BC91413-E993-4C39-9CF3-6209EE3A1920}" destId="{21FF6BC8-A5EB-4053-A3F0-43FDBD3F43C8}" srcOrd="0" destOrd="0" presId="urn:microsoft.com/office/officeart/2008/layout/LinedList"/>
    <dgm:cxn modelId="{71EA1742-7C57-417B-8403-BC1A3E548373}" srcId="{61E50C18-8525-4AAD-9A9C-5F3E64EDF2E5}" destId="{140AC5CD-A0F5-4495-9A4D-6D06C39DEA86}" srcOrd="4" destOrd="0" parTransId="{55E7FAB4-7356-4148-AF85-E76C34DDE8B9}" sibTransId="{149E47EF-6FDA-4571-BDD1-A2ECF8172804}"/>
    <dgm:cxn modelId="{5B07114C-3235-465A-B2F8-3E451D5F4F9D}" srcId="{61E50C18-8525-4AAD-9A9C-5F3E64EDF2E5}" destId="{77B2A84A-050D-45A9-8A58-AD899F0BBDFA}" srcOrd="3" destOrd="0" parTransId="{07C7EEBD-3A9C-4477-9485-51A1749B21FB}" sibTransId="{CB8125D8-852F-4013-B7BF-39D185514631}"/>
    <dgm:cxn modelId="{6253FF55-6DF5-4BE0-A3B7-1B371E252FD4}" srcId="{61E50C18-8525-4AAD-9A9C-5F3E64EDF2E5}" destId="{3BC91413-E993-4C39-9CF3-6209EE3A1920}" srcOrd="1" destOrd="0" parTransId="{0DEC8BB8-4DAF-4FF4-B65E-E6947DA968DD}" sibTransId="{998A699D-9BC3-40B9-A314-84FF88A14B96}"/>
    <dgm:cxn modelId="{51F10485-74E5-40F0-9AF3-8D37F6BB8FAD}" srcId="{61E50C18-8525-4AAD-9A9C-5F3E64EDF2E5}" destId="{13D7975F-A0E5-48E8-AB8F-07D9197EBE0C}" srcOrd="0" destOrd="0" parTransId="{9D16BB36-CDF0-4109-A422-3BCD8CCC51D5}" sibTransId="{8B480B4B-8332-471B-805F-0BB88744CA3B}"/>
    <dgm:cxn modelId="{036A3285-74D4-4182-9D77-745B2DA9435D}" type="presOf" srcId="{8FA46CB6-A20E-495A-840B-F9694E50B08F}" destId="{2D8E7E90-F2C3-48E5-8708-A8F40E9197C9}" srcOrd="0" destOrd="0" presId="urn:microsoft.com/office/officeart/2008/layout/LinedList"/>
    <dgm:cxn modelId="{3B2A84D1-D9BA-4DD9-BDB0-9DD2D7DE575D}" type="presOf" srcId="{140AC5CD-A0F5-4495-9A4D-6D06C39DEA86}" destId="{13C886AE-7D9F-4823-A9CA-1431E024EB35}" srcOrd="0" destOrd="0" presId="urn:microsoft.com/office/officeart/2008/layout/LinedList"/>
    <dgm:cxn modelId="{884E11D3-0660-4B82-8E18-AB979C1C0BD2}" type="presOf" srcId="{77B2A84A-050D-45A9-8A58-AD899F0BBDFA}" destId="{C26EE274-59B8-463D-B0AA-58EFF8838BFA}" srcOrd="0" destOrd="0" presId="urn:microsoft.com/office/officeart/2008/layout/LinedList"/>
    <dgm:cxn modelId="{55709DF8-5E18-4734-BFC1-7842A7E93488}" type="presOf" srcId="{13D7975F-A0E5-48E8-AB8F-07D9197EBE0C}" destId="{1F178E72-E225-4C77-B306-1C3A99220AEB}" srcOrd="0" destOrd="0" presId="urn:microsoft.com/office/officeart/2008/layout/LinedList"/>
    <dgm:cxn modelId="{4A45EEFE-A6DA-43E0-8DDD-BAF43A4CA933}" type="presOf" srcId="{61E50C18-8525-4AAD-9A9C-5F3E64EDF2E5}" destId="{5D79DC83-1CC9-4E9F-826A-9321F2DAC6C2}" srcOrd="0" destOrd="0" presId="urn:microsoft.com/office/officeart/2008/layout/LinedList"/>
    <dgm:cxn modelId="{07CCDBD8-8E68-44CF-8137-317A9C0C1A3B}" type="presParOf" srcId="{5D79DC83-1CC9-4E9F-826A-9321F2DAC6C2}" destId="{FDCFE02A-826C-400C-8ADB-44D1EA7CA695}" srcOrd="0" destOrd="0" presId="urn:microsoft.com/office/officeart/2008/layout/LinedList"/>
    <dgm:cxn modelId="{68935E3D-69B4-4E54-ADE6-B65DCF4653CD}" type="presParOf" srcId="{5D79DC83-1CC9-4E9F-826A-9321F2DAC6C2}" destId="{E1E6BC05-695F-4411-A092-F92DD9C587EF}" srcOrd="1" destOrd="0" presId="urn:microsoft.com/office/officeart/2008/layout/LinedList"/>
    <dgm:cxn modelId="{EDF28FF3-8894-4091-B473-C0111589D23C}" type="presParOf" srcId="{E1E6BC05-695F-4411-A092-F92DD9C587EF}" destId="{1F178E72-E225-4C77-B306-1C3A99220AEB}" srcOrd="0" destOrd="0" presId="urn:microsoft.com/office/officeart/2008/layout/LinedList"/>
    <dgm:cxn modelId="{35B4BAD4-0AD7-4C61-8641-ECD111798957}" type="presParOf" srcId="{E1E6BC05-695F-4411-A092-F92DD9C587EF}" destId="{07D48CBA-ECE2-45C7-9331-E6E84889A37A}" srcOrd="1" destOrd="0" presId="urn:microsoft.com/office/officeart/2008/layout/LinedList"/>
    <dgm:cxn modelId="{5C8BA183-3977-4940-B780-CA1BB9321893}" type="presParOf" srcId="{5D79DC83-1CC9-4E9F-826A-9321F2DAC6C2}" destId="{513A2800-A5CB-4B71-A82E-CE4620C5DB95}" srcOrd="2" destOrd="0" presId="urn:microsoft.com/office/officeart/2008/layout/LinedList"/>
    <dgm:cxn modelId="{5ACD3803-C9CE-44CC-923C-1A8209EF2090}" type="presParOf" srcId="{5D79DC83-1CC9-4E9F-826A-9321F2DAC6C2}" destId="{45012E22-AA91-42AB-80FD-BD798D97F7D7}" srcOrd="3" destOrd="0" presId="urn:microsoft.com/office/officeart/2008/layout/LinedList"/>
    <dgm:cxn modelId="{C07FA762-827D-463D-BB13-63B84DE1DEED}" type="presParOf" srcId="{45012E22-AA91-42AB-80FD-BD798D97F7D7}" destId="{21FF6BC8-A5EB-4053-A3F0-43FDBD3F43C8}" srcOrd="0" destOrd="0" presId="urn:microsoft.com/office/officeart/2008/layout/LinedList"/>
    <dgm:cxn modelId="{9FC8789F-96F2-4D60-96C6-B0F7465FE6CB}" type="presParOf" srcId="{45012E22-AA91-42AB-80FD-BD798D97F7D7}" destId="{9F97EC27-19C9-4506-931A-BD2C6282FA1F}" srcOrd="1" destOrd="0" presId="urn:microsoft.com/office/officeart/2008/layout/LinedList"/>
    <dgm:cxn modelId="{720B74FD-08FF-4269-ADCE-C5804C2E0E7C}" type="presParOf" srcId="{5D79DC83-1CC9-4E9F-826A-9321F2DAC6C2}" destId="{20B36628-3365-4A59-B323-0ABC5DC09FC2}" srcOrd="4" destOrd="0" presId="urn:microsoft.com/office/officeart/2008/layout/LinedList"/>
    <dgm:cxn modelId="{7D085301-D449-4B4A-B2A3-887F44F7FB66}" type="presParOf" srcId="{5D79DC83-1CC9-4E9F-826A-9321F2DAC6C2}" destId="{110A575F-00B0-4F6F-9E1B-938E915D8D5D}" srcOrd="5" destOrd="0" presId="urn:microsoft.com/office/officeart/2008/layout/LinedList"/>
    <dgm:cxn modelId="{9A3A09FB-F4ED-41CE-B45B-CE7C76E39BD6}" type="presParOf" srcId="{110A575F-00B0-4F6F-9E1B-938E915D8D5D}" destId="{2D8E7E90-F2C3-48E5-8708-A8F40E9197C9}" srcOrd="0" destOrd="0" presId="urn:microsoft.com/office/officeart/2008/layout/LinedList"/>
    <dgm:cxn modelId="{DECC57C1-35C8-44BA-B20B-D450301D1DA3}" type="presParOf" srcId="{110A575F-00B0-4F6F-9E1B-938E915D8D5D}" destId="{721B3D4D-5790-4A34-9E1B-71BDB8BAEA1D}" srcOrd="1" destOrd="0" presId="urn:microsoft.com/office/officeart/2008/layout/LinedList"/>
    <dgm:cxn modelId="{CCA51901-D00D-4962-8D3A-55493640E8C2}" type="presParOf" srcId="{5D79DC83-1CC9-4E9F-826A-9321F2DAC6C2}" destId="{83E97F0C-61A0-4CE4-B703-1DD4B3D7D4E2}" srcOrd="6" destOrd="0" presId="urn:microsoft.com/office/officeart/2008/layout/LinedList"/>
    <dgm:cxn modelId="{BDA145C7-9E33-40FE-BF31-08EDC331ADDB}" type="presParOf" srcId="{5D79DC83-1CC9-4E9F-826A-9321F2DAC6C2}" destId="{DB37E42F-442C-45F4-A7CA-9996C89BDCE1}" srcOrd="7" destOrd="0" presId="urn:microsoft.com/office/officeart/2008/layout/LinedList"/>
    <dgm:cxn modelId="{BD4349EA-9B5E-4795-9324-04CD029F1CE0}" type="presParOf" srcId="{DB37E42F-442C-45F4-A7CA-9996C89BDCE1}" destId="{C26EE274-59B8-463D-B0AA-58EFF8838BFA}" srcOrd="0" destOrd="0" presId="urn:microsoft.com/office/officeart/2008/layout/LinedList"/>
    <dgm:cxn modelId="{3CA7623D-A1F0-4812-8B0E-C88B9729959A}" type="presParOf" srcId="{DB37E42F-442C-45F4-A7CA-9996C89BDCE1}" destId="{C01DC759-53BD-4416-B2B6-238FF99BA072}" srcOrd="1" destOrd="0" presId="urn:microsoft.com/office/officeart/2008/layout/LinedList"/>
    <dgm:cxn modelId="{D9324223-2DF8-4E5C-B60D-509B9036A9E8}" type="presParOf" srcId="{5D79DC83-1CC9-4E9F-826A-9321F2DAC6C2}" destId="{689DC22F-A75A-47D8-8538-BB739577D009}" srcOrd="8" destOrd="0" presId="urn:microsoft.com/office/officeart/2008/layout/LinedList"/>
    <dgm:cxn modelId="{B42D1942-63C4-4905-AC39-65159573788C}" type="presParOf" srcId="{5D79DC83-1CC9-4E9F-826A-9321F2DAC6C2}" destId="{B0B9D40B-8312-4D77-9FA8-30EB3A7BA6FE}" srcOrd="9" destOrd="0" presId="urn:microsoft.com/office/officeart/2008/layout/LinedList"/>
    <dgm:cxn modelId="{B6797DAA-EB63-4006-B86E-FB096B050507}" type="presParOf" srcId="{B0B9D40B-8312-4D77-9FA8-30EB3A7BA6FE}" destId="{13C886AE-7D9F-4823-A9CA-1431E024EB35}" srcOrd="0" destOrd="0" presId="urn:microsoft.com/office/officeart/2008/layout/LinedList"/>
    <dgm:cxn modelId="{3270C282-AA15-4CA3-A89C-3D7F9CB56A2E}" type="presParOf" srcId="{B0B9D40B-8312-4D77-9FA8-30EB3A7BA6FE}" destId="{427C78F7-FF7B-46B2-A60B-0FF9C63CCF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722B49-4116-479C-8B27-331E10380F2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91E6B52-FDAF-45C1-9108-F5314C6D06E1}">
      <dgm:prSet/>
      <dgm:spPr/>
      <dgm:t>
        <a:bodyPr/>
        <a:lstStyle/>
        <a:p>
          <a:r>
            <a:rPr lang="en-US"/>
            <a:t>Market Research– Businesses and Residents</a:t>
          </a:r>
        </a:p>
      </dgm:t>
    </dgm:pt>
    <dgm:pt modelId="{CC5444D7-4E56-4875-8F28-52DABA6D41DC}" type="parTrans" cxnId="{E00E372A-4AB1-424A-936E-BC13673B0073}">
      <dgm:prSet/>
      <dgm:spPr/>
      <dgm:t>
        <a:bodyPr/>
        <a:lstStyle/>
        <a:p>
          <a:endParaRPr lang="en-US"/>
        </a:p>
      </dgm:t>
    </dgm:pt>
    <dgm:pt modelId="{51B00ABA-748A-4877-8FA7-FBBF273C04A2}" type="sibTrans" cxnId="{E00E372A-4AB1-424A-936E-BC13673B0073}">
      <dgm:prSet/>
      <dgm:spPr/>
      <dgm:t>
        <a:bodyPr/>
        <a:lstStyle/>
        <a:p>
          <a:endParaRPr lang="en-US"/>
        </a:p>
      </dgm:t>
    </dgm:pt>
    <dgm:pt modelId="{1E1D545F-9F82-4368-891B-6C4B6D564163}">
      <dgm:prSet/>
      <dgm:spPr/>
      <dgm:t>
        <a:bodyPr/>
        <a:lstStyle/>
        <a:p>
          <a:r>
            <a:rPr lang="en-US"/>
            <a:t>Safety—Pedestrian Barriers—Traffic Calming Measures</a:t>
          </a:r>
        </a:p>
      </dgm:t>
    </dgm:pt>
    <dgm:pt modelId="{921803E0-A7A9-4855-8341-06DB8A8325CA}" type="parTrans" cxnId="{5C59F380-2640-4305-A552-88E9C002F17B}">
      <dgm:prSet/>
      <dgm:spPr/>
      <dgm:t>
        <a:bodyPr/>
        <a:lstStyle/>
        <a:p>
          <a:endParaRPr lang="en-US"/>
        </a:p>
      </dgm:t>
    </dgm:pt>
    <dgm:pt modelId="{0FE63598-9C41-407B-8E40-17A3DD61A760}" type="sibTrans" cxnId="{5C59F380-2640-4305-A552-88E9C002F17B}">
      <dgm:prSet/>
      <dgm:spPr/>
      <dgm:t>
        <a:bodyPr/>
        <a:lstStyle/>
        <a:p>
          <a:endParaRPr lang="en-US"/>
        </a:p>
      </dgm:t>
    </dgm:pt>
    <dgm:pt modelId="{5FDA99A5-5FF7-400A-A18E-5CD80A6924EC}">
      <dgm:prSet/>
      <dgm:spPr/>
      <dgm:t>
        <a:bodyPr/>
        <a:lstStyle/>
        <a:p>
          <a:r>
            <a:rPr lang="en-US"/>
            <a:t>Lighting</a:t>
          </a:r>
        </a:p>
      </dgm:t>
    </dgm:pt>
    <dgm:pt modelId="{0859A34F-4DC4-4B94-B66E-DBFBB6BD90CD}" type="parTrans" cxnId="{5CB9054A-984F-4063-BE0C-DFE4A61C8A16}">
      <dgm:prSet/>
      <dgm:spPr/>
      <dgm:t>
        <a:bodyPr/>
        <a:lstStyle/>
        <a:p>
          <a:endParaRPr lang="en-US"/>
        </a:p>
      </dgm:t>
    </dgm:pt>
    <dgm:pt modelId="{F898DA9A-222F-45B7-B7EA-3781292E5492}" type="sibTrans" cxnId="{5CB9054A-984F-4063-BE0C-DFE4A61C8A16}">
      <dgm:prSet/>
      <dgm:spPr/>
      <dgm:t>
        <a:bodyPr/>
        <a:lstStyle/>
        <a:p>
          <a:endParaRPr lang="en-US"/>
        </a:p>
      </dgm:t>
    </dgm:pt>
    <dgm:pt modelId="{57C68915-2BEC-4668-BB9E-99BB25B90B3B}">
      <dgm:prSet/>
      <dgm:spPr/>
      <dgm:t>
        <a:bodyPr/>
        <a:lstStyle/>
        <a:p>
          <a:r>
            <a:rPr lang="en-US"/>
            <a:t>Connectivity</a:t>
          </a:r>
        </a:p>
      </dgm:t>
    </dgm:pt>
    <dgm:pt modelId="{9BB9FB9A-60EF-4767-84FC-09D5AFB5949A}" type="parTrans" cxnId="{DC3507A2-21E9-4078-B186-237AC3876724}">
      <dgm:prSet/>
      <dgm:spPr/>
      <dgm:t>
        <a:bodyPr/>
        <a:lstStyle/>
        <a:p>
          <a:endParaRPr lang="en-US"/>
        </a:p>
      </dgm:t>
    </dgm:pt>
    <dgm:pt modelId="{E2E5987A-E239-496F-857E-B1F3EE6CA5E0}" type="sibTrans" cxnId="{DC3507A2-21E9-4078-B186-237AC3876724}">
      <dgm:prSet/>
      <dgm:spPr/>
      <dgm:t>
        <a:bodyPr/>
        <a:lstStyle/>
        <a:p>
          <a:endParaRPr lang="en-US"/>
        </a:p>
      </dgm:t>
    </dgm:pt>
    <dgm:pt modelId="{EB80BB38-AC03-4003-AB09-5C0C11333949}">
      <dgm:prSet/>
      <dgm:spPr/>
      <dgm:t>
        <a:bodyPr/>
        <a:lstStyle/>
        <a:p>
          <a:r>
            <a:rPr lang="en-US"/>
            <a:t>Streetscape Beauty – Landscaping and Architectural Elements </a:t>
          </a:r>
        </a:p>
      </dgm:t>
    </dgm:pt>
    <dgm:pt modelId="{931D10EC-4CEF-47C6-B205-202B42404FF6}" type="parTrans" cxnId="{883C0B30-6F6F-4BB8-B2C5-93BD18DA7F43}">
      <dgm:prSet/>
      <dgm:spPr/>
      <dgm:t>
        <a:bodyPr/>
        <a:lstStyle/>
        <a:p>
          <a:endParaRPr lang="en-US"/>
        </a:p>
      </dgm:t>
    </dgm:pt>
    <dgm:pt modelId="{117870E9-AA6F-4EF6-AA2C-CC516C9483F6}" type="sibTrans" cxnId="{883C0B30-6F6F-4BB8-B2C5-93BD18DA7F43}">
      <dgm:prSet/>
      <dgm:spPr/>
      <dgm:t>
        <a:bodyPr/>
        <a:lstStyle/>
        <a:p>
          <a:endParaRPr lang="en-US"/>
        </a:p>
      </dgm:t>
    </dgm:pt>
    <dgm:pt modelId="{CCCBF6DF-C5F6-4734-BDBE-FAE748F5ABBE}" type="pres">
      <dgm:prSet presAssocID="{B0722B49-4116-479C-8B27-331E10380F25}" presName="Name0" presStyleCnt="0">
        <dgm:presLayoutVars>
          <dgm:dir/>
          <dgm:animLvl val="lvl"/>
          <dgm:resizeHandles val="exact"/>
        </dgm:presLayoutVars>
      </dgm:prSet>
      <dgm:spPr/>
    </dgm:pt>
    <dgm:pt modelId="{B39CCCDF-4364-434E-9485-7823F588A928}" type="pres">
      <dgm:prSet presAssocID="{EB80BB38-AC03-4003-AB09-5C0C11333949}" presName="boxAndChildren" presStyleCnt="0"/>
      <dgm:spPr/>
    </dgm:pt>
    <dgm:pt modelId="{E0651A17-2B52-49D4-8C33-47E9B194E5FB}" type="pres">
      <dgm:prSet presAssocID="{EB80BB38-AC03-4003-AB09-5C0C11333949}" presName="parentTextBox" presStyleLbl="node1" presStyleIdx="0" presStyleCnt="5"/>
      <dgm:spPr/>
    </dgm:pt>
    <dgm:pt modelId="{A627E5BC-CF13-4E27-BE17-C65325EC5FDA}" type="pres">
      <dgm:prSet presAssocID="{E2E5987A-E239-496F-857E-B1F3EE6CA5E0}" presName="sp" presStyleCnt="0"/>
      <dgm:spPr/>
    </dgm:pt>
    <dgm:pt modelId="{B961AF7D-B52C-4E56-B9EC-84B26B6242D9}" type="pres">
      <dgm:prSet presAssocID="{57C68915-2BEC-4668-BB9E-99BB25B90B3B}" presName="arrowAndChildren" presStyleCnt="0"/>
      <dgm:spPr/>
    </dgm:pt>
    <dgm:pt modelId="{F98BE731-D05B-492A-AAAA-6A917CA5F262}" type="pres">
      <dgm:prSet presAssocID="{57C68915-2BEC-4668-BB9E-99BB25B90B3B}" presName="parentTextArrow" presStyleLbl="node1" presStyleIdx="1" presStyleCnt="5"/>
      <dgm:spPr/>
    </dgm:pt>
    <dgm:pt modelId="{B1A14ED6-5A81-4FCD-961E-208E72498CED}" type="pres">
      <dgm:prSet presAssocID="{F898DA9A-222F-45B7-B7EA-3781292E5492}" presName="sp" presStyleCnt="0"/>
      <dgm:spPr/>
    </dgm:pt>
    <dgm:pt modelId="{59870C3F-53FF-4A7D-8C3F-EB8CA26B4944}" type="pres">
      <dgm:prSet presAssocID="{5FDA99A5-5FF7-400A-A18E-5CD80A6924EC}" presName="arrowAndChildren" presStyleCnt="0"/>
      <dgm:spPr/>
    </dgm:pt>
    <dgm:pt modelId="{D89C1547-A309-452C-B104-E29C623885AB}" type="pres">
      <dgm:prSet presAssocID="{5FDA99A5-5FF7-400A-A18E-5CD80A6924EC}" presName="parentTextArrow" presStyleLbl="node1" presStyleIdx="2" presStyleCnt="5"/>
      <dgm:spPr/>
    </dgm:pt>
    <dgm:pt modelId="{AD4CE3EB-9E17-4985-A764-759B9EAF2ED7}" type="pres">
      <dgm:prSet presAssocID="{0FE63598-9C41-407B-8E40-17A3DD61A760}" presName="sp" presStyleCnt="0"/>
      <dgm:spPr/>
    </dgm:pt>
    <dgm:pt modelId="{7CE422C5-CDCE-438D-A3C5-B730AF3D632A}" type="pres">
      <dgm:prSet presAssocID="{1E1D545F-9F82-4368-891B-6C4B6D564163}" presName="arrowAndChildren" presStyleCnt="0"/>
      <dgm:spPr/>
    </dgm:pt>
    <dgm:pt modelId="{4A4F2175-4367-4C54-8E72-3315EAD14841}" type="pres">
      <dgm:prSet presAssocID="{1E1D545F-9F82-4368-891B-6C4B6D564163}" presName="parentTextArrow" presStyleLbl="node1" presStyleIdx="3" presStyleCnt="5"/>
      <dgm:spPr/>
    </dgm:pt>
    <dgm:pt modelId="{EE529C30-C4E2-4074-91CF-0AD3A965A61C}" type="pres">
      <dgm:prSet presAssocID="{51B00ABA-748A-4877-8FA7-FBBF273C04A2}" presName="sp" presStyleCnt="0"/>
      <dgm:spPr/>
    </dgm:pt>
    <dgm:pt modelId="{09153155-EFDC-4D70-B530-200C716470BB}" type="pres">
      <dgm:prSet presAssocID="{191E6B52-FDAF-45C1-9108-F5314C6D06E1}" presName="arrowAndChildren" presStyleCnt="0"/>
      <dgm:spPr/>
    </dgm:pt>
    <dgm:pt modelId="{CEA16851-16E7-46BF-9FEA-9A1914FFB92D}" type="pres">
      <dgm:prSet presAssocID="{191E6B52-FDAF-45C1-9108-F5314C6D06E1}" presName="parentTextArrow" presStyleLbl="node1" presStyleIdx="4" presStyleCnt="5"/>
      <dgm:spPr/>
    </dgm:pt>
  </dgm:ptLst>
  <dgm:cxnLst>
    <dgm:cxn modelId="{74EF981B-FC64-41F1-8384-89890EEB1E6B}" type="presOf" srcId="{191E6B52-FDAF-45C1-9108-F5314C6D06E1}" destId="{CEA16851-16E7-46BF-9FEA-9A1914FFB92D}" srcOrd="0" destOrd="0" presId="urn:microsoft.com/office/officeart/2005/8/layout/process4"/>
    <dgm:cxn modelId="{E00E372A-4AB1-424A-936E-BC13673B0073}" srcId="{B0722B49-4116-479C-8B27-331E10380F25}" destId="{191E6B52-FDAF-45C1-9108-F5314C6D06E1}" srcOrd="0" destOrd="0" parTransId="{CC5444D7-4E56-4875-8F28-52DABA6D41DC}" sibTransId="{51B00ABA-748A-4877-8FA7-FBBF273C04A2}"/>
    <dgm:cxn modelId="{883C0B30-6F6F-4BB8-B2C5-93BD18DA7F43}" srcId="{B0722B49-4116-479C-8B27-331E10380F25}" destId="{EB80BB38-AC03-4003-AB09-5C0C11333949}" srcOrd="4" destOrd="0" parTransId="{931D10EC-4CEF-47C6-B205-202B42404FF6}" sibTransId="{117870E9-AA6F-4EF6-AA2C-CC516C9483F6}"/>
    <dgm:cxn modelId="{5CB9054A-984F-4063-BE0C-DFE4A61C8A16}" srcId="{B0722B49-4116-479C-8B27-331E10380F25}" destId="{5FDA99A5-5FF7-400A-A18E-5CD80A6924EC}" srcOrd="2" destOrd="0" parTransId="{0859A34F-4DC4-4B94-B66E-DBFBB6BD90CD}" sibTransId="{F898DA9A-222F-45B7-B7EA-3781292E5492}"/>
    <dgm:cxn modelId="{5C59F380-2640-4305-A552-88E9C002F17B}" srcId="{B0722B49-4116-479C-8B27-331E10380F25}" destId="{1E1D545F-9F82-4368-891B-6C4B6D564163}" srcOrd="1" destOrd="0" parTransId="{921803E0-A7A9-4855-8341-06DB8A8325CA}" sibTransId="{0FE63598-9C41-407B-8E40-17A3DD61A760}"/>
    <dgm:cxn modelId="{C3669F85-18CC-4E7F-8E18-93FC8B104F49}" type="presOf" srcId="{57C68915-2BEC-4668-BB9E-99BB25B90B3B}" destId="{F98BE731-D05B-492A-AAAA-6A917CA5F262}" srcOrd="0" destOrd="0" presId="urn:microsoft.com/office/officeart/2005/8/layout/process4"/>
    <dgm:cxn modelId="{DC3507A2-21E9-4078-B186-237AC3876724}" srcId="{B0722B49-4116-479C-8B27-331E10380F25}" destId="{57C68915-2BEC-4668-BB9E-99BB25B90B3B}" srcOrd="3" destOrd="0" parTransId="{9BB9FB9A-60EF-4767-84FC-09D5AFB5949A}" sibTransId="{E2E5987A-E239-496F-857E-B1F3EE6CA5E0}"/>
    <dgm:cxn modelId="{4CD5EFA7-9ED2-4FA0-A08E-30F7026C361A}" type="presOf" srcId="{5FDA99A5-5FF7-400A-A18E-5CD80A6924EC}" destId="{D89C1547-A309-452C-B104-E29C623885AB}" srcOrd="0" destOrd="0" presId="urn:microsoft.com/office/officeart/2005/8/layout/process4"/>
    <dgm:cxn modelId="{9615A8BC-2AAE-4B53-A10A-75FF49A2009D}" type="presOf" srcId="{1E1D545F-9F82-4368-891B-6C4B6D564163}" destId="{4A4F2175-4367-4C54-8E72-3315EAD14841}" srcOrd="0" destOrd="0" presId="urn:microsoft.com/office/officeart/2005/8/layout/process4"/>
    <dgm:cxn modelId="{9179FCE6-42FA-4134-A30C-61AE839EE7B0}" type="presOf" srcId="{EB80BB38-AC03-4003-AB09-5C0C11333949}" destId="{E0651A17-2B52-49D4-8C33-47E9B194E5FB}" srcOrd="0" destOrd="0" presId="urn:microsoft.com/office/officeart/2005/8/layout/process4"/>
    <dgm:cxn modelId="{59D4EAF5-2DA3-41D1-8812-EC67E07F74F2}" type="presOf" srcId="{B0722B49-4116-479C-8B27-331E10380F25}" destId="{CCCBF6DF-C5F6-4734-BDBE-FAE748F5ABBE}" srcOrd="0" destOrd="0" presId="urn:microsoft.com/office/officeart/2005/8/layout/process4"/>
    <dgm:cxn modelId="{D67135B6-44CD-41D7-9D08-5EF9C0875032}" type="presParOf" srcId="{CCCBF6DF-C5F6-4734-BDBE-FAE748F5ABBE}" destId="{B39CCCDF-4364-434E-9485-7823F588A928}" srcOrd="0" destOrd="0" presId="urn:microsoft.com/office/officeart/2005/8/layout/process4"/>
    <dgm:cxn modelId="{C55486B6-B546-4D72-AB5A-DEA069208620}" type="presParOf" srcId="{B39CCCDF-4364-434E-9485-7823F588A928}" destId="{E0651A17-2B52-49D4-8C33-47E9B194E5FB}" srcOrd="0" destOrd="0" presId="urn:microsoft.com/office/officeart/2005/8/layout/process4"/>
    <dgm:cxn modelId="{D75BD75B-9845-4D47-839E-2A0D173A8894}" type="presParOf" srcId="{CCCBF6DF-C5F6-4734-BDBE-FAE748F5ABBE}" destId="{A627E5BC-CF13-4E27-BE17-C65325EC5FDA}" srcOrd="1" destOrd="0" presId="urn:microsoft.com/office/officeart/2005/8/layout/process4"/>
    <dgm:cxn modelId="{FE8D62DF-530D-4C10-8F22-2323EF85DC05}" type="presParOf" srcId="{CCCBF6DF-C5F6-4734-BDBE-FAE748F5ABBE}" destId="{B961AF7D-B52C-4E56-B9EC-84B26B6242D9}" srcOrd="2" destOrd="0" presId="urn:microsoft.com/office/officeart/2005/8/layout/process4"/>
    <dgm:cxn modelId="{572795A8-1948-428C-AC2D-A53504E26F76}" type="presParOf" srcId="{B961AF7D-B52C-4E56-B9EC-84B26B6242D9}" destId="{F98BE731-D05B-492A-AAAA-6A917CA5F262}" srcOrd="0" destOrd="0" presId="urn:microsoft.com/office/officeart/2005/8/layout/process4"/>
    <dgm:cxn modelId="{1E13A68A-CC60-4AF2-9F4D-60C24E11C405}" type="presParOf" srcId="{CCCBF6DF-C5F6-4734-BDBE-FAE748F5ABBE}" destId="{B1A14ED6-5A81-4FCD-961E-208E72498CED}" srcOrd="3" destOrd="0" presId="urn:microsoft.com/office/officeart/2005/8/layout/process4"/>
    <dgm:cxn modelId="{85F90FD2-EBA2-410B-88A9-451D8E3F11AF}" type="presParOf" srcId="{CCCBF6DF-C5F6-4734-BDBE-FAE748F5ABBE}" destId="{59870C3F-53FF-4A7D-8C3F-EB8CA26B4944}" srcOrd="4" destOrd="0" presId="urn:microsoft.com/office/officeart/2005/8/layout/process4"/>
    <dgm:cxn modelId="{9494B195-3337-4ACE-A16F-56277E00B9F4}" type="presParOf" srcId="{59870C3F-53FF-4A7D-8C3F-EB8CA26B4944}" destId="{D89C1547-A309-452C-B104-E29C623885AB}" srcOrd="0" destOrd="0" presId="urn:microsoft.com/office/officeart/2005/8/layout/process4"/>
    <dgm:cxn modelId="{10059BA9-00F0-4DCE-9D79-171E40321056}" type="presParOf" srcId="{CCCBF6DF-C5F6-4734-BDBE-FAE748F5ABBE}" destId="{AD4CE3EB-9E17-4985-A764-759B9EAF2ED7}" srcOrd="5" destOrd="0" presId="urn:microsoft.com/office/officeart/2005/8/layout/process4"/>
    <dgm:cxn modelId="{F7E7AEA0-5C73-4B6F-AAA4-8E6BF748061D}" type="presParOf" srcId="{CCCBF6DF-C5F6-4734-BDBE-FAE748F5ABBE}" destId="{7CE422C5-CDCE-438D-A3C5-B730AF3D632A}" srcOrd="6" destOrd="0" presId="urn:microsoft.com/office/officeart/2005/8/layout/process4"/>
    <dgm:cxn modelId="{82F11A8B-DD6F-4EF5-88EB-D7BD0E5C24F1}" type="presParOf" srcId="{7CE422C5-CDCE-438D-A3C5-B730AF3D632A}" destId="{4A4F2175-4367-4C54-8E72-3315EAD14841}" srcOrd="0" destOrd="0" presId="urn:microsoft.com/office/officeart/2005/8/layout/process4"/>
    <dgm:cxn modelId="{01586C58-26BD-48AA-9BBD-2032FE378F3E}" type="presParOf" srcId="{CCCBF6DF-C5F6-4734-BDBE-FAE748F5ABBE}" destId="{EE529C30-C4E2-4074-91CF-0AD3A965A61C}" srcOrd="7" destOrd="0" presId="urn:microsoft.com/office/officeart/2005/8/layout/process4"/>
    <dgm:cxn modelId="{6E4A8F8F-532C-4F01-A002-AEB3A41C4DFD}" type="presParOf" srcId="{CCCBF6DF-C5F6-4734-BDBE-FAE748F5ABBE}" destId="{09153155-EFDC-4D70-B530-200C716470BB}" srcOrd="8" destOrd="0" presId="urn:microsoft.com/office/officeart/2005/8/layout/process4"/>
    <dgm:cxn modelId="{1E4F6E3E-70E0-45CA-A2F5-208406EFC2D0}" type="presParOf" srcId="{09153155-EFDC-4D70-B530-200C716470BB}" destId="{CEA16851-16E7-46BF-9FEA-9A1914FFB92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9627E4-54AB-4DDC-8E5F-EB6C7B97543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9E00A7-02D6-4123-912F-6897A019D98F}">
      <dgm:prSet/>
      <dgm:spPr/>
      <dgm:t>
        <a:bodyPr/>
        <a:lstStyle/>
        <a:p>
          <a:r>
            <a:rPr lang="en-US" dirty="0"/>
            <a:t>East Side Rt 17 Hamlet</a:t>
          </a:r>
        </a:p>
      </dgm:t>
    </dgm:pt>
    <dgm:pt modelId="{7210B557-D1CD-48C6-A4EE-2A08DBB526BE}" type="parTrans" cxnId="{30A46BCB-D1BF-402C-90C5-75EDA00FC1DA}">
      <dgm:prSet/>
      <dgm:spPr/>
      <dgm:t>
        <a:bodyPr/>
        <a:lstStyle/>
        <a:p>
          <a:endParaRPr lang="en-US"/>
        </a:p>
      </dgm:t>
    </dgm:pt>
    <dgm:pt modelId="{5B75A617-8BF3-44E0-B87F-67C93E105EA0}" type="sibTrans" cxnId="{30A46BCB-D1BF-402C-90C5-75EDA00FC1DA}">
      <dgm:prSet/>
      <dgm:spPr/>
      <dgm:t>
        <a:bodyPr/>
        <a:lstStyle/>
        <a:p>
          <a:endParaRPr lang="en-US"/>
        </a:p>
      </dgm:t>
    </dgm:pt>
    <dgm:pt modelId="{C91C6CAF-F833-48D3-A214-ADD5A84CBEAB}">
      <dgm:prSet/>
      <dgm:spPr/>
      <dgm:t>
        <a:bodyPr/>
        <a:lstStyle/>
        <a:p>
          <a:r>
            <a:rPr lang="en-US"/>
            <a:t>-8ft+ sidewalks</a:t>
          </a:r>
        </a:p>
      </dgm:t>
    </dgm:pt>
    <dgm:pt modelId="{0C2F2FE0-3BB2-4BB3-B6B8-9B3C6ABA7971}" type="parTrans" cxnId="{20B92710-9D09-43C6-BA35-61253314F167}">
      <dgm:prSet/>
      <dgm:spPr/>
      <dgm:t>
        <a:bodyPr/>
        <a:lstStyle/>
        <a:p>
          <a:endParaRPr lang="en-US"/>
        </a:p>
      </dgm:t>
    </dgm:pt>
    <dgm:pt modelId="{473231A5-65B0-4A2C-ADB9-004050939B63}" type="sibTrans" cxnId="{20B92710-9D09-43C6-BA35-61253314F167}">
      <dgm:prSet/>
      <dgm:spPr/>
      <dgm:t>
        <a:bodyPr/>
        <a:lstStyle/>
        <a:p>
          <a:endParaRPr lang="en-US"/>
        </a:p>
      </dgm:t>
    </dgm:pt>
    <dgm:pt modelId="{D63A6E54-31C3-4EEE-90A1-76FB9498BE11}">
      <dgm:prSet/>
      <dgm:spPr/>
      <dgm:t>
        <a:bodyPr/>
        <a:lstStyle/>
        <a:p>
          <a:r>
            <a:rPr lang="en-US"/>
            <a:t>-Lease option for additional parking</a:t>
          </a:r>
        </a:p>
      </dgm:t>
    </dgm:pt>
    <dgm:pt modelId="{53CE6C72-66E1-41BD-91B5-8A8479FF21C5}" type="parTrans" cxnId="{217DE47C-F4BF-4A07-8289-0EED29D56AEB}">
      <dgm:prSet/>
      <dgm:spPr/>
      <dgm:t>
        <a:bodyPr/>
        <a:lstStyle/>
        <a:p>
          <a:endParaRPr lang="en-US"/>
        </a:p>
      </dgm:t>
    </dgm:pt>
    <dgm:pt modelId="{D15ED2BF-38F4-47EE-9CAE-34EC588DBA06}" type="sibTrans" cxnId="{217DE47C-F4BF-4A07-8289-0EED29D56AEB}">
      <dgm:prSet/>
      <dgm:spPr/>
      <dgm:t>
        <a:bodyPr/>
        <a:lstStyle/>
        <a:p>
          <a:endParaRPr lang="en-US"/>
        </a:p>
      </dgm:t>
    </dgm:pt>
    <dgm:pt modelId="{70897511-1ACC-4A93-A559-EAE7C49394A8}">
      <dgm:prSet/>
      <dgm:spPr/>
      <dgm:t>
        <a:bodyPr/>
        <a:lstStyle/>
        <a:p>
          <a:r>
            <a:rPr lang="en-US"/>
            <a:t>-Connectivity to municipal parking and train station</a:t>
          </a:r>
        </a:p>
      </dgm:t>
    </dgm:pt>
    <dgm:pt modelId="{7C9E88B9-ED7A-4BA0-8802-B872423999D9}" type="parTrans" cxnId="{A1D423C3-CAB2-41A8-971A-3C916CE4C79C}">
      <dgm:prSet/>
      <dgm:spPr/>
      <dgm:t>
        <a:bodyPr/>
        <a:lstStyle/>
        <a:p>
          <a:endParaRPr lang="en-US"/>
        </a:p>
      </dgm:t>
    </dgm:pt>
    <dgm:pt modelId="{5D2F8F84-841A-48A1-B28E-819FB4D4838E}" type="sibTrans" cxnId="{A1D423C3-CAB2-41A8-971A-3C916CE4C79C}">
      <dgm:prSet/>
      <dgm:spPr/>
      <dgm:t>
        <a:bodyPr/>
        <a:lstStyle/>
        <a:p>
          <a:endParaRPr lang="en-US"/>
        </a:p>
      </dgm:t>
    </dgm:pt>
    <dgm:pt modelId="{BC738FF8-EC78-43FC-8E06-5493D3CE3625}">
      <dgm:prSet/>
      <dgm:spPr/>
      <dgm:t>
        <a:bodyPr/>
        <a:lstStyle/>
        <a:p>
          <a:r>
            <a:rPr lang="en-US"/>
            <a:t>-Current LDC Projects</a:t>
          </a:r>
        </a:p>
      </dgm:t>
    </dgm:pt>
    <dgm:pt modelId="{E287E5B3-6E44-49C7-9BB1-A7E3146BEA62}" type="parTrans" cxnId="{25AC4195-F191-47FE-936D-2DBD0653FEBD}">
      <dgm:prSet/>
      <dgm:spPr/>
      <dgm:t>
        <a:bodyPr/>
        <a:lstStyle/>
        <a:p>
          <a:endParaRPr lang="en-US"/>
        </a:p>
      </dgm:t>
    </dgm:pt>
    <dgm:pt modelId="{96431280-F0DD-4A04-8C2F-54E926381AB8}" type="sibTrans" cxnId="{25AC4195-F191-47FE-936D-2DBD0653FEBD}">
      <dgm:prSet/>
      <dgm:spPr/>
      <dgm:t>
        <a:bodyPr/>
        <a:lstStyle/>
        <a:p>
          <a:endParaRPr lang="en-US"/>
        </a:p>
      </dgm:t>
    </dgm:pt>
    <dgm:pt modelId="{FEAB875C-88B4-4804-A93A-BE190A2B5045}" type="pres">
      <dgm:prSet presAssocID="{339627E4-54AB-4DDC-8E5F-EB6C7B97543C}" presName="diagram" presStyleCnt="0">
        <dgm:presLayoutVars>
          <dgm:dir/>
          <dgm:resizeHandles val="exact"/>
        </dgm:presLayoutVars>
      </dgm:prSet>
      <dgm:spPr/>
    </dgm:pt>
    <dgm:pt modelId="{3842653E-5845-436A-8DC0-D8C5B822B8B4}" type="pres">
      <dgm:prSet presAssocID="{3D9E00A7-02D6-4123-912F-6897A019D98F}" presName="node" presStyleLbl="node1" presStyleIdx="0" presStyleCnt="5">
        <dgm:presLayoutVars>
          <dgm:bulletEnabled val="1"/>
        </dgm:presLayoutVars>
      </dgm:prSet>
      <dgm:spPr/>
    </dgm:pt>
    <dgm:pt modelId="{9296DF90-EB7C-4F1D-AD3F-B472171A700E}" type="pres">
      <dgm:prSet presAssocID="{5B75A617-8BF3-44E0-B87F-67C93E105EA0}" presName="sibTrans" presStyleCnt="0"/>
      <dgm:spPr/>
    </dgm:pt>
    <dgm:pt modelId="{F481CFD2-4806-43AF-AC5A-320C51332B54}" type="pres">
      <dgm:prSet presAssocID="{C91C6CAF-F833-48D3-A214-ADD5A84CBEAB}" presName="node" presStyleLbl="node1" presStyleIdx="1" presStyleCnt="5">
        <dgm:presLayoutVars>
          <dgm:bulletEnabled val="1"/>
        </dgm:presLayoutVars>
      </dgm:prSet>
      <dgm:spPr/>
    </dgm:pt>
    <dgm:pt modelId="{B7553966-483D-4115-9492-03C8233DE27B}" type="pres">
      <dgm:prSet presAssocID="{473231A5-65B0-4A2C-ADB9-004050939B63}" presName="sibTrans" presStyleCnt="0"/>
      <dgm:spPr/>
    </dgm:pt>
    <dgm:pt modelId="{A8666FCC-B290-43C1-B155-C418691BF5FE}" type="pres">
      <dgm:prSet presAssocID="{D63A6E54-31C3-4EEE-90A1-76FB9498BE11}" presName="node" presStyleLbl="node1" presStyleIdx="2" presStyleCnt="5">
        <dgm:presLayoutVars>
          <dgm:bulletEnabled val="1"/>
        </dgm:presLayoutVars>
      </dgm:prSet>
      <dgm:spPr/>
    </dgm:pt>
    <dgm:pt modelId="{945DF3FB-7DC0-4165-BE53-DAEEC0BF63A7}" type="pres">
      <dgm:prSet presAssocID="{D15ED2BF-38F4-47EE-9CAE-34EC588DBA06}" presName="sibTrans" presStyleCnt="0"/>
      <dgm:spPr/>
    </dgm:pt>
    <dgm:pt modelId="{F28BC2AF-8908-4792-852B-75673825B147}" type="pres">
      <dgm:prSet presAssocID="{70897511-1ACC-4A93-A559-EAE7C49394A8}" presName="node" presStyleLbl="node1" presStyleIdx="3" presStyleCnt="5">
        <dgm:presLayoutVars>
          <dgm:bulletEnabled val="1"/>
        </dgm:presLayoutVars>
      </dgm:prSet>
      <dgm:spPr/>
    </dgm:pt>
    <dgm:pt modelId="{214CCCA8-65C9-4840-85F1-6D0092D302D3}" type="pres">
      <dgm:prSet presAssocID="{5D2F8F84-841A-48A1-B28E-819FB4D4838E}" presName="sibTrans" presStyleCnt="0"/>
      <dgm:spPr/>
    </dgm:pt>
    <dgm:pt modelId="{39B6E912-7951-47AA-BAB7-3C3D4E681C18}" type="pres">
      <dgm:prSet presAssocID="{BC738FF8-EC78-43FC-8E06-5493D3CE3625}" presName="node" presStyleLbl="node1" presStyleIdx="4" presStyleCnt="5">
        <dgm:presLayoutVars>
          <dgm:bulletEnabled val="1"/>
        </dgm:presLayoutVars>
      </dgm:prSet>
      <dgm:spPr/>
    </dgm:pt>
  </dgm:ptLst>
  <dgm:cxnLst>
    <dgm:cxn modelId="{20B92710-9D09-43C6-BA35-61253314F167}" srcId="{339627E4-54AB-4DDC-8E5F-EB6C7B97543C}" destId="{C91C6CAF-F833-48D3-A214-ADD5A84CBEAB}" srcOrd="1" destOrd="0" parTransId="{0C2F2FE0-3BB2-4BB3-B6B8-9B3C6ABA7971}" sibTransId="{473231A5-65B0-4A2C-ADB9-004050939B63}"/>
    <dgm:cxn modelId="{EEF1965F-F493-46AB-8CCF-FE917C2FF744}" type="presOf" srcId="{C91C6CAF-F833-48D3-A214-ADD5A84CBEAB}" destId="{F481CFD2-4806-43AF-AC5A-320C51332B54}" srcOrd="0" destOrd="0" presId="urn:microsoft.com/office/officeart/2005/8/layout/default"/>
    <dgm:cxn modelId="{809A1760-5EFD-419D-80D6-211C65B6CC27}" type="presOf" srcId="{D63A6E54-31C3-4EEE-90A1-76FB9498BE11}" destId="{A8666FCC-B290-43C1-B155-C418691BF5FE}" srcOrd="0" destOrd="0" presId="urn:microsoft.com/office/officeart/2005/8/layout/default"/>
    <dgm:cxn modelId="{9666FA63-EEC8-494E-92E0-DBAFCC32EA8D}" type="presOf" srcId="{339627E4-54AB-4DDC-8E5F-EB6C7B97543C}" destId="{FEAB875C-88B4-4804-A93A-BE190A2B5045}" srcOrd="0" destOrd="0" presId="urn:microsoft.com/office/officeart/2005/8/layout/default"/>
    <dgm:cxn modelId="{97201E74-429A-42ED-AE79-BAC2667B901A}" type="presOf" srcId="{BC738FF8-EC78-43FC-8E06-5493D3CE3625}" destId="{39B6E912-7951-47AA-BAB7-3C3D4E681C18}" srcOrd="0" destOrd="0" presId="urn:microsoft.com/office/officeart/2005/8/layout/default"/>
    <dgm:cxn modelId="{217DE47C-F4BF-4A07-8289-0EED29D56AEB}" srcId="{339627E4-54AB-4DDC-8E5F-EB6C7B97543C}" destId="{D63A6E54-31C3-4EEE-90A1-76FB9498BE11}" srcOrd="2" destOrd="0" parTransId="{53CE6C72-66E1-41BD-91B5-8A8479FF21C5}" sibTransId="{D15ED2BF-38F4-47EE-9CAE-34EC588DBA06}"/>
    <dgm:cxn modelId="{05402686-F3EB-480F-897B-15E2E06120A1}" type="presOf" srcId="{70897511-1ACC-4A93-A559-EAE7C49394A8}" destId="{F28BC2AF-8908-4792-852B-75673825B147}" srcOrd="0" destOrd="0" presId="urn:microsoft.com/office/officeart/2005/8/layout/default"/>
    <dgm:cxn modelId="{25AC4195-F191-47FE-936D-2DBD0653FEBD}" srcId="{339627E4-54AB-4DDC-8E5F-EB6C7B97543C}" destId="{BC738FF8-EC78-43FC-8E06-5493D3CE3625}" srcOrd="4" destOrd="0" parTransId="{E287E5B3-6E44-49C7-9BB1-A7E3146BEA62}" sibTransId="{96431280-F0DD-4A04-8C2F-54E926381AB8}"/>
    <dgm:cxn modelId="{A1D423C3-CAB2-41A8-971A-3C916CE4C79C}" srcId="{339627E4-54AB-4DDC-8E5F-EB6C7B97543C}" destId="{70897511-1ACC-4A93-A559-EAE7C49394A8}" srcOrd="3" destOrd="0" parTransId="{7C9E88B9-ED7A-4BA0-8802-B872423999D9}" sibTransId="{5D2F8F84-841A-48A1-B28E-819FB4D4838E}"/>
    <dgm:cxn modelId="{30A46BCB-D1BF-402C-90C5-75EDA00FC1DA}" srcId="{339627E4-54AB-4DDC-8E5F-EB6C7B97543C}" destId="{3D9E00A7-02D6-4123-912F-6897A019D98F}" srcOrd="0" destOrd="0" parTransId="{7210B557-D1CD-48C6-A4EE-2A08DBB526BE}" sibTransId="{5B75A617-8BF3-44E0-B87F-67C93E105EA0}"/>
    <dgm:cxn modelId="{B4E55BE6-5592-43B5-93FC-24A5597ED820}" type="presOf" srcId="{3D9E00A7-02D6-4123-912F-6897A019D98F}" destId="{3842653E-5845-436A-8DC0-D8C5B822B8B4}" srcOrd="0" destOrd="0" presId="urn:microsoft.com/office/officeart/2005/8/layout/default"/>
    <dgm:cxn modelId="{C240769F-7FBB-4EBA-A07C-B40FB6E33827}" type="presParOf" srcId="{FEAB875C-88B4-4804-A93A-BE190A2B5045}" destId="{3842653E-5845-436A-8DC0-D8C5B822B8B4}" srcOrd="0" destOrd="0" presId="urn:microsoft.com/office/officeart/2005/8/layout/default"/>
    <dgm:cxn modelId="{7E0E6F1F-71CD-4B3F-AF96-6E799F42964C}" type="presParOf" srcId="{FEAB875C-88B4-4804-A93A-BE190A2B5045}" destId="{9296DF90-EB7C-4F1D-AD3F-B472171A700E}" srcOrd="1" destOrd="0" presId="urn:microsoft.com/office/officeart/2005/8/layout/default"/>
    <dgm:cxn modelId="{324398BB-AF9F-43D6-9609-74316F0A1E92}" type="presParOf" srcId="{FEAB875C-88B4-4804-A93A-BE190A2B5045}" destId="{F481CFD2-4806-43AF-AC5A-320C51332B54}" srcOrd="2" destOrd="0" presId="urn:microsoft.com/office/officeart/2005/8/layout/default"/>
    <dgm:cxn modelId="{0BF65FE1-8C50-4044-A721-8125EA8C22B0}" type="presParOf" srcId="{FEAB875C-88B4-4804-A93A-BE190A2B5045}" destId="{B7553966-483D-4115-9492-03C8233DE27B}" srcOrd="3" destOrd="0" presId="urn:microsoft.com/office/officeart/2005/8/layout/default"/>
    <dgm:cxn modelId="{F6A33D94-8D65-4E71-9C1A-3AA38A88E990}" type="presParOf" srcId="{FEAB875C-88B4-4804-A93A-BE190A2B5045}" destId="{A8666FCC-B290-43C1-B155-C418691BF5FE}" srcOrd="4" destOrd="0" presId="urn:microsoft.com/office/officeart/2005/8/layout/default"/>
    <dgm:cxn modelId="{353B0A30-142E-43C2-915F-39760A04B944}" type="presParOf" srcId="{FEAB875C-88B4-4804-A93A-BE190A2B5045}" destId="{945DF3FB-7DC0-4165-BE53-DAEEC0BF63A7}" srcOrd="5" destOrd="0" presId="urn:microsoft.com/office/officeart/2005/8/layout/default"/>
    <dgm:cxn modelId="{289D506D-7510-4947-9980-9D2BC3F68E56}" type="presParOf" srcId="{FEAB875C-88B4-4804-A93A-BE190A2B5045}" destId="{F28BC2AF-8908-4792-852B-75673825B147}" srcOrd="6" destOrd="0" presId="urn:microsoft.com/office/officeart/2005/8/layout/default"/>
    <dgm:cxn modelId="{E7547C99-26A1-41A5-A998-F271EC7F84D2}" type="presParOf" srcId="{FEAB875C-88B4-4804-A93A-BE190A2B5045}" destId="{214CCCA8-65C9-4840-85F1-6D0092D302D3}" srcOrd="7" destOrd="0" presId="urn:microsoft.com/office/officeart/2005/8/layout/default"/>
    <dgm:cxn modelId="{DFE5EC57-4305-45B5-93D0-794F1A83D024}" type="presParOf" srcId="{FEAB875C-88B4-4804-A93A-BE190A2B5045}" destId="{39B6E912-7951-47AA-BAB7-3C3D4E681C1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BFFB3-14A9-4F38-8727-C2BD0FC840D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8C7F466-4AAD-4BBB-A08D-ABBAC49CE263}">
      <dgm:prSet/>
      <dgm:spPr/>
      <dgm:t>
        <a:bodyPr/>
        <a:lstStyle/>
        <a:p>
          <a:r>
            <a:rPr lang="en-US"/>
            <a:t>Beautification</a:t>
          </a:r>
        </a:p>
      </dgm:t>
    </dgm:pt>
    <dgm:pt modelId="{F0411A3B-CB1F-40D7-95EA-C957C8682E38}" type="parTrans" cxnId="{5CE3C46A-1B89-43D0-B950-BD330FB75530}">
      <dgm:prSet/>
      <dgm:spPr/>
      <dgm:t>
        <a:bodyPr/>
        <a:lstStyle/>
        <a:p>
          <a:endParaRPr lang="en-US"/>
        </a:p>
      </dgm:t>
    </dgm:pt>
    <dgm:pt modelId="{CA260199-8FCE-479A-93A9-315431461932}" type="sibTrans" cxnId="{5CE3C46A-1B89-43D0-B950-BD330FB75530}">
      <dgm:prSet/>
      <dgm:spPr/>
      <dgm:t>
        <a:bodyPr/>
        <a:lstStyle/>
        <a:p>
          <a:endParaRPr lang="en-US"/>
        </a:p>
      </dgm:t>
    </dgm:pt>
    <dgm:pt modelId="{37EB558A-C0EA-4D7D-90FA-D206F73FFB70}">
      <dgm:prSet/>
      <dgm:spPr/>
      <dgm:t>
        <a:bodyPr/>
        <a:lstStyle/>
        <a:p>
          <a:r>
            <a:rPr lang="en-US"/>
            <a:t>Connectivity</a:t>
          </a:r>
        </a:p>
      </dgm:t>
    </dgm:pt>
    <dgm:pt modelId="{16613D34-AAEA-4C9C-AEE9-19944CBD7308}" type="parTrans" cxnId="{F05E2C75-74D5-4A04-85AA-A81605D03AE9}">
      <dgm:prSet/>
      <dgm:spPr/>
      <dgm:t>
        <a:bodyPr/>
        <a:lstStyle/>
        <a:p>
          <a:endParaRPr lang="en-US"/>
        </a:p>
      </dgm:t>
    </dgm:pt>
    <dgm:pt modelId="{2E5E03C7-3714-4C89-ACD0-46EBD30D019C}" type="sibTrans" cxnId="{F05E2C75-74D5-4A04-85AA-A81605D03AE9}">
      <dgm:prSet/>
      <dgm:spPr/>
      <dgm:t>
        <a:bodyPr/>
        <a:lstStyle/>
        <a:p>
          <a:endParaRPr lang="en-US"/>
        </a:p>
      </dgm:t>
    </dgm:pt>
    <dgm:pt modelId="{015CFB72-8E06-4419-A51A-D834176B57A1}">
      <dgm:prSet/>
      <dgm:spPr/>
      <dgm:t>
        <a:bodyPr/>
        <a:lstStyle/>
        <a:p>
          <a:r>
            <a:rPr lang="en-US"/>
            <a:t>Safety and Traffic Calming</a:t>
          </a:r>
        </a:p>
      </dgm:t>
    </dgm:pt>
    <dgm:pt modelId="{47230E3E-08B2-4A81-AECA-9AA2D3EF2816}" type="parTrans" cxnId="{DEA6AFCA-4749-4C2F-9C67-84E111839A8D}">
      <dgm:prSet/>
      <dgm:spPr/>
      <dgm:t>
        <a:bodyPr/>
        <a:lstStyle/>
        <a:p>
          <a:endParaRPr lang="en-US"/>
        </a:p>
      </dgm:t>
    </dgm:pt>
    <dgm:pt modelId="{14E91D58-EC7E-4049-B047-593BF53C9E8F}" type="sibTrans" cxnId="{DEA6AFCA-4749-4C2F-9C67-84E111839A8D}">
      <dgm:prSet/>
      <dgm:spPr/>
      <dgm:t>
        <a:bodyPr/>
        <a:lstStyle/>
        <a:p>
          <a:endParaRPr lang="en-US"/>
        </a:p>
      </dgm:t>
    </dgm:pt>
    <dgm:pt modelId="{41394C61-60E7-4644-9944-CDBD6208BC8C}">
      <dgm:prSet/>
      <dgm:spPr/>
      <dgm:t>
        <a:bodyPr/>
        <a:lstStyle/>
        <a:p>
          <a:r>
            <a:rPr lang="en-US"/>
            <a:t>Parking Solutions</a:t>
          </a:r>
        </a:p>
      </dgm:t>
    </dgm:pt>
    <dgm:pt modelId="{B6B0FF1B-CAEA-4ED7-8A6D-0FC1C69E2981}" type="parTrans" cxnId="{3F84F35C-1634-474E-B052-FE9D66DE5911}">
      <dgm:prSet/>
      <dgm:spPr/>
      <dgm:t>
        <a:bodyPr/>
        <a:lstStyle/>
        <a:p>
          <a:endParaRPr lang="en-US"/>
        </a:p>
      </dgm:t>
    </dgm:pt>
    <dgm:pt modelId="{F1DC507F-3A5D-453E-BE04-F27A5723CDC3}" type="sibTrans" cxnId="{3F84F35C-1634-474E-B052-FE9D66DE5911}">
      <dgm:prSet/>
      <dgm:spPr/>
      <dgm:t>
        <a:bodyPr/>
        <a:lstStyle/>
        <a:p>
          <a:endParaRPr lang="en-US"/>
        </a:p>
      </dgm:t>
    </dgm:pt>
    <dgm:pt modelId="{CED6CD99-DC0A-4470-9254-DB579E4AD4A6}" type="pres">
      <dgm:prSet presAssocID="{CE0BFFB3-14A9-4F38-8727-C2BD0FC840D1}" presName="linear" presStyleCnt="0">
        <dgm:presLayoutVars>
          <dgm:animLvl val="lvl"/>
          <dgm:resizeHandles val="exact"/>
        </dgm:presLayoutVars>
      </dgm:prSet>
      <dgm:spPr/>
    </dgm:pt>
    <dgm:pt modelId="{9EBA95A7-BA0D-445A-8B1C-1F18907D8C56}" type="pres">
      <dgm:prSet presAssocID="{A8C7F466-4AAD-4BBB-A08D-ABBAC49CE26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9FED3BE-8B5E-4579-8D80-87BA2678857D}" type="pres">
      <dgm:prSet presAssocID="{CA260199-8FCE-479A-93A9-315431461932}" presName="spacer" presStyleCnt="0"/>
      <dgm:spPr/>
    </dgm:pt>
    <dgm:pt modelId="{2B535B32-1F1E-487D-8A6D-A319DD8BA5AF}" type="pres">
      <dgm:prSet presAssocID="{37EB558A-C0EA-4D7D-90FA-D206F73FFB7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29F7A0F-64B1-48AD-9847-D1F9CDC9735D}" type="pres">
      <dgm:prSet presAssocID="{2E5E03C7-3714-4C89-ACD0-46EBD30D019C}" presName="spacer" presStyleCnt="0"/>
      <dgm:spPr/>
    </dgm:pt>
    <dgm:pt modelId="{C4C0D2E1-079B-4EBE-83FD-1B0B05A16B20}" type="pres">
      <dgm:prSet presAssocID="{015CFB72-8E06-4419-A51A-D834176B57A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898178-C3CC-41B0-94C9-8870CEB0ABF9}" type="pres">
      <dgm:prSet presAssocID="{14E91D58-EC7E-4049-B047-593BF53C9E8F}" presName="spacer" presStyleCnt="0"/>
      <dgm:spPr/>
    </dgm:pt>
    <dgm:pt modelId="{8A092BC6-593D-4FE7-A847-92C8C9436E45}" type="pres">
      <dgm:prSet presAssocID="{41394C61-60E7-4644-9944-CDBD6208BC8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415B818-2083-4E87-8CA7-F2D27AC2BC60}" type="presOf" srcId="{A8C7F466-4AAD-4BBB-A08D-ABBAC49CE263}" destId="{9EBA95A7-BA0D-445A-8B1C-1F18907D8C56}" srcOrd="0" destOrd="0" presId="urn:microsoft.com/office/officeart/2005/8/layout/vList2"/>
    <dgm:cxn modelId="{6DB3CC19-1DF0-4846-B0EE-4B1D0B5C1B32}" type="presOf" srcId="{015CFB72-8E06-4419-A51A-D834176B57A1}" destId="{C4C0D2E1-079B-4EBE-83FD-1B0B05A16B20}" srcOrd="0" destOrd="0" presId="urn:microsoft.com/office/officeart/2005/8/layout/vList2"/>
    <dgm:cxn modelId="{CC196B23-4A36-4FFC-B59E-8E009A719E33}" type="presOf" srcId="{CE0BFFB3-14A9-4F38-8727-C2BD0FC840D1}" destId="{CED6CD99-DC0A-4470-9254-DB579E4AD4A6}" srcOrd="0" destOrd="0" presId="urn:microsoft.com/office/officeart/2005/8/layout/vList2"/>
    <dgm:cxn modelId="{3F84F35C-1634-474E-B052-FE9D66DE5911}" srcId="{CE0BFFB3-14A9-4F38-8727-C2BD0FC840D1}" destId="{41394C61-60E7-4644-9944-CDBD6208BC8C}" srcOrd="3" destOrd="0" parTransId="{B6B0FF1B-CAEA-4ED7-8A6D-0FC1C69E2981}" sibTransId="{F1DC507F-3A5D-453E-BE04-F27A5723CDC3}"/>
    <dgm:cxn modelId="{5CE3C46A-1B89-43D0-B950-BD330FB75530}" srcId="{CE0BFFB3-14A9-4F38-8727-C2BD0FC840D1}" destId="{A8C7F466-4AAD-4BBB-A08D-ABBAC49CE263}" srcOrd="0" destOrd="0" parTransId="{F0411A3B-CB1F-40D7-95EA-C957C8682E38}" sibTransId="{CA260199-8FCE-479A-93A9-315431461932}"/>
    <dgm:cxn modelId="{F05E2C75-74D5-4A04-85AA-A81605D03AE9}" srcId="{CE0BFFB3-14A9-4F38-8727-C2BD0FC840D1}" destId="{37EB558A-C0EA-4D7D-90FA-D206F73FFB70}" srcOrd="1" destOrd="0" parTransId="{16613D34-AAEA-4C9C-AEE9-19944CBD7308}" sibTransId="{2E5E03C7-3714-4C89-ACD0-46EBD30D019C}"/>
    <dgm:cxn modelId="{E2884C55-895F-491F-B7D5-94D64F2DE735}" type="presOf" srcId="{41394C61-60E7-4644-9944-CDBD6208BC8C}" destId="{8A092BC6-593D-4FE7-A847-92C8C9436E45}" srcOrd="0" destOrd="0" presId="urn:microsoft.com/office/officeart/2005/8/layout/vList2"/>
    <dgm:cxn modelId="{DEA6AFCA-4749-4C2F-9C67-84E111839A8D}" srcId="{CE0BFFB3-14A9-4F38-8727-C2BD0FC840D1}" destId="{015CFB72-8E06-4419-A51A-D834176B57A1}" srcOrd="2" destOrd="0" parTransId="{47230E3E-08B2-4A81-AECA-9AA2D3EF2816}" sibTransId="{14E91D58-EC7E-4049-B047-593BF53C9E8F}"/>
    <dgm:cxn modelId="{D4805DCF-6FB3-4197-AF6C-4C056C59FF52}" type="presOf" srcId="{37EB558A-C0EA-4D7D-90FA-D206F73FFB70}" destId="{2B535B32-1F1E-487D-8A6D-A319DD8BA5AF}" srcOrd="0" destOrd="0" presId="urn:microsoft.com/office/officeart/2005/8/layout/vList2"/>
    <dgm:cxn modelId="{B026FDA6-B435-4236-B793-AF1FB43D44E9}" type="presParOf" srcId="{CED6CD99-DC0A-4470-9254-DB579E4AD4A6}" destId="{9EBA95A7-BA0D-445A-8B1C-1F18907D8C56}" srcOrd="0" destOrd="0" presId="urn:microsoft.com/office/officeart/2005/8/layout/vList2"/>
    <dgm:cxn modelId="{D9162901-B4E4-43B3-B941-667D527270F4}" type="presParOf" srcId="{CED6CD99-DC0A-4470-9254-DB579E4AD4A6}" destId="{F9FED3BE-8B5E-4579-8D80-87BA2678857D}" srcOrd="1" destOrd="0" presId="urn:microsoft.com/office/officeart/2005/8/layout/vList2"/>
    <dgm:cxn modelId="{55EDEDDB-73C3-433A-A981-C07DE8179520}" type="presParOf" srcId="{CED6CD99-DC0A-4470-9254-DB579E4AD4A6}" destId="{2B535B32-1F1E-487D-8A6D-A319DD8BA5AF}" srcOrd="2" destOrd="0" presId="urn:microsoft.com/office/officeart/2005/8/layout/vList2"/>
    <dgm:cxn modelId="{E3B3362F-B35A-4DAE-B8A8-B956AF0E05A7}" type="presParOf" srcId="{CED6CD99-DC0A-4470-9254-DB579E4AD4A6}" destId="{A29F7A0F-64B1-48AD-9847-D1F9CDC9735D}" srcOrd="3" destOrd="0" presId="urn:microsoft.com/office/officeart/2005/8/layout/vList2"/>
    <dgm:cxn modelId="{49053B7B-9B86-4BB7-8A3C-5847C37E9686}" type="presParOf" srcId="{CED6CD99-DC0A-4470-9254-DB579E4AD4A6}" destId="{C4C0D2E1-079B-4EBE-83FD-1B0B05A16B20}" srcOrd="4" destOrd="0" presId="urn:microsoft.com/office/officeart/2005/8/layout/vList2"/>
    <dgm:cxn modelId="{66F34189-A23E-43D9-97E3-53125F266A58}" type="presParOf" srcId="{CED6CD99-DC0A-4470-9254-DB579E4AD4A6}" destId="{D7898178-C3CC-41B0-94C9-8870CEB0ABF9}" srcOrd="5" destOrd="0" presId="urn:microsoft.com/office/officeart/2005/8/layout/vList2"/>
    <dgm:cxn modelId="{FD2A268D-FDDD-4CC9-B1F1-B02548B68096}" type="presParOf" srcId="{CED6CD99-DC0A-4470-9254-DB579E4AD4A6}" destId="{8A092BC6-593D-4FE7-A847-92C8C9436E4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81861-7023-4531-A491-8CD1C018393D}">
      <dsp:nvSpPr>
        <dsp:cNvPr id="0" name=""/>
        <dsp:cNvSpPr/>
      </dsp:nvSpPr>
      <dsp:spPr>
        <a:xfrm>
          <a:off x="0" y="73075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Cohesive, Achievable Plan to Incorporate:</a:t>
          </a:r>
        </a:p>
      </dsp:txBody>
      <dsp:txXfrm>
        <a:off x="40724" y="113799"/>
        <a:ext cx="6585385" cy="752780"/>
      </dsp:txXfrm>
    </dsp:sp>
    <dsp:sp modelId="{C87CF1E8-D2B8-42FD-AF50-A4D84B2D6FD1}">
      <dsp:nvSpPr>
        <dsp:cNvPr id="0" name=""/>
        <dsp:cNvSpPr/>
      </dsp:nvSpPr>
      <dsp:spPr>
        <a:xfrm>
          <a:off x="0" y="967783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Pedestrian Safety and Connectivity </a:t>
          </a:r>
        </a:p>
      </dsp:txBody>
      <dsp:txXfrm>
        <a:off x="40724" y="1008507"/>
        <a:ext cx="6585385" cy="752780"/>
      </dsp:txXfrm>
    </dsp:sp>
    <dsp:sp modelId="{4B124555-A942-4922-B6FC-2A93887EBE9A}">
      <dsp:nvSpPr>
        <dsp:cNvPr id="0" name=""/>
        <dsp:cNvSpPr/>
      </dsp:nvSpPr>
      <dsp:spPr>
        <a:xfrm>
          <a:off x="0" y="1862491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Safety and Traffic Calming</a:t>
          </a:r>
        </a:p>
      </dsp:txBody>
      <dsp:txXfrm>
        <a:off x="40724" y="1903215"/>
        <a:ext cx="6585385" cy="752780"/>
      </dsp:txXfrm>
    </dsp:sp>
    <dsp:sp modelId="{34BF59EA-DC92-4561-826B-0AB976DE0C30}">
      <dsp:nvSpPr>
        <dsp:cNvPr id="0" name=""/>
        <dsp:cNvSpPr/>
      </dsp:nvSpPr>
      <dsp:spPr>
        <a:xfrm>
          <a:off x="0" y="2757200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Business District Parking Solutions</a:t>
          </a:r>
        </a:p>
      </dsp:txBody>
      <dsp:txXfrm>
        <a:off x="40724" y="2797924"/>
        <a:ext cx="6585385" cy="752780"/>
      </dsp:txXfrm>
    </dsp:sp>
    <dsp:sp modelId="{2FA19125-71DC-42B9-8EB0-D0E2BA362174}">
      <dsp:nvSpPr>
        <dsp:cNvPr id="0" name=""/>
        <dsp:cNvSpPr/>
      </dsp:nvSpPr>
      <dsp:spPr>
        <a:xfrm>
          <a:off x="0" y="3651908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Beautification—Maintaining the Integrity of Tuxedo Character--</a:t>
          </a:r>
        </a:p>
      </dsp:txBody>
      <dsp:txXfrm>
        <a:off x="40724" y="3692632"/>
        <a:ext cx="6585385" cy="752780"/>
      </dsp:txXfrm>
    </dsp:sp>
    <dsp:sp modelId="{42E0F50D-016D-4B32-9FFD-1F6316D03DB4}">
      <dsp:nvSpPr>
        <dsp:cNvPr id="0" name=""/>
        <dsp:cNvSpPr/>
      </dsp:nvSpPr>
      <dsp:spPr>
        <a:xfrm>
          <a:off x="0" y="4546616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Lighting and Landscaping</a:t>
          </a:r>
        </a:p>
      </dsp:txBody>
      <dsp:txXfrm>
        <a:off x="40724" y="4587340"/>
        <a:ext cx="6585385" cy="7527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F0428-53A1-4910-A12E-E0FCFD096971}">
      <dsp:nvSpPr>
        <dsp:cNvPr id="0" name=""/>
        <dsp:cNvSpPr/>
      </dsp:nvSpPr>
      <dsp:spPr>
        <a:xfrm>
          <a:off x="2178346" y="2773"/>
          <a:ext cx="2450639" cy="13339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Crosswalk at Hospital Road</a:t>
          </a:r>
        </a:p>
      </dsp:txBody>
      <dsp:txXfrm>
        <a:off x="2243462" y="67889"/>
        <a:ext cx="2320407" cy="1203675"/>
      </dsp:txXfrm>
    </dsp:sp>
    <dsp:sp modelId="{C3FF4C8F-F500-4410-B725-FE6A9FAF9D77}">
      <dsp:nvSpPr>
        <dsp:cNvPr id="0" name=""/>
        <dsp:cNvSpPr/>
      </dsp:nvSpPr>
      <dsp:spPr>
        <a:xfrm>
          <a:off x="2178346" y="1403376"/>
          <a:ext cx="2450639" cy="1333907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-Connecting East and West Business District</a:t>
          </a:r>
        </a:p>
      </dsp:txBody>
      <dsp:txXfrm>
        <a:off x="2243462" y="1468492"/>
        <a:ext cx="2320407" cy="1203675"/>
      </dsp:txXfrm>
    </dsp:sp>
    <dsp:sp modelId="{5B530B5D-0077-40DE-AE26-8B9FC506688D}">
      <dsp:nvSpPr>
        <dsp:cNvPr id="0" name=""/>
        <dsp:cNvSpPr/>
      </dsp:nvSpPr>
      <dsp:spPr>
        <a:xfrm>
          <a:off x="2178346" y="2803979"/>
          <a:ext cx="2450639" cy="1333907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Traffic Calming</a:t>
          </a:r>
        </a:p>
      </dsp:txBody>
      <dsp:txXfrm>
        <a:off x="2243462" y="2869095"/>
        <a:ext cx="2320407" cy="1203675"/>
      </dsp:txXfrm>
    </dsp:sp>
    <dsp:sp modelId="{79220E4B-CA52-4B32-B9B5-71B9766AC03A}">
      <dsp:nvSpPr>
        <dsp:cNvPr id="0" name=""/>
        <dsp:cNvSpPr/>
      </dsp:nvSpPr>
      <dsp:spPr>
        <a:xfrm>
          <a:off x="2178346" y="4204582"/>
          <a:ext cx="2450639" cy="133390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School Safety</a:t>
          </a:r>
        </a:p>
      </dsp:txBody>
      <dsp:txXfrm>
        <a:off x="2243462" y="4269698"/>
        <a:ext cx="2320407" cy="12036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08C23-AC43-4EBC-8067-E7DBE2B438F4}">
      <dsp:nvSpPr>
        <dsp:cNvPr id="0" name=""/>
        <dsp:cNvSpPr/>
      </dsp:nvSpPr>
      <dsp:spPr>
        <a:xfrm>
          <a:off x="0" y="2439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2236E-9A62-4FA2-A519-35D80145F469}">
      <dsp:nvSpPr>
        <dsp:cNvPr id="0" name=""/>
        <dsp:cNvSpPr/>
      </dsp:nvSpPr>
      <dsp:spPr>
        <a:xfrm>
          <a:off x="374076" y="280678"/>
          <a:ext cx="680139" cy="6801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6354F-4ED7-4CAF-BEF1-5D1C75474CB7}">
      <dsp:nvSpPr>
        <dsp:cNvPr id="0" name=""/>
        <dsp:cNvSpPr/>
      </dsp:nvSpPr>
      <dsp:spPr>
        <a:xfrm>
          <a:off x="1428292" y="2439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Need A Plan</a:t>
          </a:r>
        </a:p>
      </dsp:txBody>
      <dsp:txXfrm>
        <a:off x="1428292" y="2439"/>
        <a:ext cx="4873308" cy="1236616"/>
      </dsp:txXfrm>
    </dsp:sp>
    <dsp:sp modelId="{384C80DF-9BDE-42AF-B341-BB746A2646EB}">
      <dsp:nvSpPr>
        <dsp:cNvPr id="0" name=""/>
        <dsp:cNvSpPr/>
      </dsp:nvSpPr>
      <dsp:spPr>
        <a:xfrm>
          <a:off x="0" y="1548210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EB823-AEEA-4AB8-9E2D-3C3D54C9EEC1}">
      <dsp:nvSpPr>
        <dsp:cNvPr id="0" name=""/>
        <dsp:cNvSpPr/>
      </dsp:nvSpPr>
      <dsp:spPr>
        <a:xfrm>
          <a:off x="374076" y="1826449"/>
          <a:ext cx="680139" cy="6801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B384A-01F2-46C0-8C5B-16FC1C4D3587}">
      <dsp:nvSpPr>
        <dsp:cNvPr id="0" name=""/>
        <dsp:cNvSpPr/>
      </dsp:nvSpPr>
      <dsp:spPr>
        <a:xfrm>
          <a:off x="1428292" y="1548210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Need Consensus</a:t>
          </a:r>
        </a:p>
      </dsp:txBody>
      <dsp:txXfrm>
        <a:off x="1428292" y="1548210"/>
        <a:ext cx="4873308" cy="1236616"/>
      </dsp:txXfrm>
    </dsp:sp>
    <dsp:sp modelId="{7DD3A72E-F270-4E48-96BD-D23A079FB11E}">
      <dsp:nvSpPr>
        <dsp:cNvPr id="0" name=""/>
        <dsp:cNvSpPr/>
      </dsp:nvSpPr>
      <dsp:spPr>
        <a:xfrm>
          <a:off x="0" y="3093981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CB649-324F-4934-9AE9-7C2F1CE239F3}">
      <dsp:nvSpPr>
        <dsp:cNvPr id="0" name=""/>
        <dsp:cNvSpPr/>
      </dsp:nvSpPr>
      <dsp:spPr>
        <a:xfrm>
          <a:off x="374076" y="3372220"/>
          <a:ext cx="680139" cy="6801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FEB4C-F2F7-4CCB-8628-27CE81098ED1}">
      <dsp:nvSpPr>
        <dsp:cNvPr id="0" name=""/>
        <dsp:cNvSpPr/>
      </dsp:nvSpPr>
      <dsp:spPr>
        <a:xfrm>
          <a:off x="1428292" y="3093981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Need Funding</a:t>
          </a:r>
        </a:p>
      </dsp:txBody>
      <dsp:txXfrm>
        <a:off x="1428292" y="3093981"/>
        <a:ext cx="4873308" cy="1236616"/>
      </dsp:txXfrm>
    </dsp:sp>
    <dsp:sp modelId="{FEA3D629-1881-431B-A52A-C4FE3AF77D25}">
      <dsp:nvSpPr>
        <dsp:cNvPr id="0" name=""/>
        <dsp:cNvSpPr/>
      </dsp:nvSpPr>
      <dsp:spPr>
        <a:xfrm>
          <a:off x="0" y="4639752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E4DDA-36FB-4009-AEF9-3B4A856EE8FF}">
      <dsp:nvSpPr>
        <dsp:cNvPr id="0" name=""/>
        <dsp:cNvSpPr/>
      </dsp:nvSpPr>
      <dsp:spPr>
        <a:xfrm>
          <a:off x="374076" y="4917991"/>
          <a:ext cx="680139" cy="6801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67860-A7F8-4532-8D93-B01D980E9A43}">
      <dsp:nvSpPr>
        <dsp:cNvPr id="0" name=""/>
        <dsp:cNvSpPr/>
      </dsp:nvSpPr>
      <dsp:spPr>
        <a:xfrm>
          <a:off x="1428292" y="4639752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There is NO Funding Without a Plan or Consensus</a:t>
          </a:r>
        </a:p>
      </dsp:txBody>
      <dsp:txXfrm>
        <a:off x="1428292" y="4639752"/>
        <a:ext cx="4873308" cy="12366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A7C13-B9B1-4FFE-BF39-E7295935E3D0}">
      <dsp:nvSpPr>
        <dsp:cNvPr id="0" name=""/>
        <dsp:cNvSpPr/>
      </dsp:nvSpPr>
      <dsp:spPr>
        <a:xfrm>
          <a:off x="0" y="455165"/>
          <a:ext cx="6364224" cy="174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624840" rIns="493934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Hamlet Revitalization Workshops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East and West Rt 17</a:t>
          </a:r>
        </a:p>
      </dsp:txBody>
      <dsp:txXfrm>
        <a:off x="0" y="455165"/>
        <a:ext cx="6364224" cy="1748250"/>
      </dsp:txXfrm>
    </dsp:sp>
    <dsp:sp modelId="{6FF09CF6-CC4D-419E-911B-9DDE79D6EF7A}">
      <dsp:nvSpPr>
        <dsp:cNvPr id="0" name=""/>
        <dsp:cNvSpPr/>
      </dsp:nvSpPr>
      <dsp:spPr>
        <a:xfrm>
          <a:off x="318211" y="12365"/>
          <a:ext cx="4454956" cy="88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Consensus</a:t>
          </a:r>
        </a:p>
      </dsp:txBody>
      <dsp:txXfrm>
        <a:off x="361442" y="55596"/>
        <a:ext cx="4368494" cy="799138"/>
      </dsp:txXfrm>
    </dsp:sp>
    <dsp:sp modelId="{4A99A308-2481-43CA-B05F-E40DF03300E8}">
      <dsp:nvSpPr>
        <dsp:cNvPr id="0" name=""/>
        <dsp:cNvSpPr/>
      </dsp:nvSpPr>
      <dsp:spPr>
        <a:xfrm>
          <a:off x="0" y="2784349"/>
          <a:ext cx="6364224" cy="269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624840" rIns="493934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Complete Hamlet Plan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Survey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Engineering and Architectural Landscape Plans</a:t>
          </a:r>
        </a:p>
      </dsp:txBody>
      <dsp:txXfrm>
        <a:off x="0" y="2784349"/>
        <a:ext cx="6364224" cy="2693250"/>
      </dsp:txXfrm>
    </dsp:sp>
    <dsp:sp modelId="{92E60826-E088-4F97-9BB7-477EF1E61052}">
      <dsp:nvSpPr>
        <dsp:cNvPr id="0" name=""/>
        <dsp:cNvSpPr/>
      </dsp:nvSpPr>
      <dsp:spPr>
        <a:xfrm>
          <a:off x="318211" y="2365416"/>
          <a:ext cx="4454956" cy="8856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Action Steps</a:t>
          </a:r>
        </a:p>
      </dsp:txBody>
      <dsp:txXfrm>
        <a:off x="361442" y="2408647"/>
        <a:ext cx="4368494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BC5FC-2D93-40C6-A4F3-C5AC0E0C5E4E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258BA-C474-4A46-BAF1-7C73BC8DD568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7701D-196E-496C-8349-DE3B225E21D7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Connectivity</a:t>
          </a:r>
          <a:r>
            <a:rPr lang="en-US" sz="1800" kern="1200"/>
            <a:t> - </a:t>
          </a:r>
          <a:r>
            <a:rPr lang="en-US" sz="1800" b="0" i="0" kern="1200"/>
            <a:t>Enhance the pedestrian access to the commercial district in the Hamlet from neighborhoods, and potentially Tuxedo Farms.</a:t>
          </a:r>
          <a:endParaRPr lang="en-US" sz="1800" kern="1200"/>
        </a:p>
      </dsp:txBody>
      <dsp:txXfrm>
        <a:off x="836323" y="3399"/>
        <a:ext cx="9679276" cy="724089"/>
      </dsp:txXfrm>
    </dsp:sp>
    <dsp:sp modelId="{FFD938E8-4DBA-41B2-80E9-1C82D746CF2F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D9266-EEE6-4251-AB6E-639F0C368C58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1632F-80B3-4F26-B1DE-0512E6491A98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Public parking-- additional </a:t>
          </a:r>
          <a:r>
            <a:rPr lang="en-US" sz="1800" kern="1200"/>
            <a:t>opportunities</a:t>
          </a:r>
        </a:p>
      </dsp:txBody>
      <dsp:txXfrm>
        <a:off x="836323" y="908511"/>
        <a:ext cx="9679276" cy="724089"/>
      </dsp:txXfrm>
    </dsp:sp>
    <dsp:sp modelId="{79C8D2F8-3E6A-49CD-B5C3-CA5B063764CE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DE324-FB52-424D-91BC-0AE9216146AA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FDA78-334D-4695-BD69-CB2DB162318F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Pedestrian Safety--</a:t>
          </a:r>
          <a:r>
            <a:rPr lang="en-US" sz="1800" b="0" i="0" kern="1200"/>
            <a:t>Sidewalks, walkways and bike lanes</a:t>
          </a:r>
          <a:endParaRPr lang="en-US" sz="1800" kern="1200"/>
        </a:p>
      </dsp:txBody>
      <dsp:txXfrm>
        <a:off x="836323" y="1813624"/>
        <a:ext cx="9679276" cy="724089"/>
      </dsp:txXfrm>
    </dsp:sp>
    <dsp:sp modelId="{CCCF11AD-525B-4599-B1F2-D48955A7D1E0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18596-777B-40B1-A171-C35A391638B2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41C5E-AE9F-43B9-B735-7BEA8B4CA737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Streetscapes—Lighting and Landscape</a:t>
          </a:r>
          <a:r>
            <a:rPr lang="en-US" sz="1800" b="0" i="0" kern="1200"/>
            <a:t> options</a:t>
          </a:r>
          <a:endParaRPr lang="en-US" sz="1800" kern="1200"/>
        </a:p>
      </dsp:txBody>
      <dsp:txXfrm>
        <a:off x="836323" y="2718736"/>
        <a:ext cx="9679276" cy="724089"/>
      </dsp:txXfrm>
    </dsp:sp>
    <dsp:sp modelId="{FBCC2E89-0C00-4C76-9A0E-A5DB8EFF7183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67A4E-5A19-454F-BC55-82237DDB0ADE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DDEAB-2895-4DC7-B8FD-D1F78C09441D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Beautification--shrubbery, signage, benches, </a:t>
          </a:r>
          <a:r>
            <a:rPr lang="en-US" sz="1800" kern="1200"/>
            <a:t>bike racks</a:t>
          </a:r>
        </a:p>
      </dsp:txBody>
      <dsp:txXfrm>
        <a:off x="836323" y="3623848"/>
        <a:ext cx="9679276" cy="724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2955E-DA4B-4537-A7E9-328100F97597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20120-5D65-46B8-9657-FCF2A7EA38AC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E29BE-0DE0-4AF1-B805-6F70BAAD81D9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Beautification of Commercial District</a:t>
          </a:r>
        </a:p>
      </dsp:txBody>
      <dsp:txXfrm>
        <a:off x="836323" y="3399"/>
        <a:ext cx="9679276" cy="724089"/>
      </dsp:txXfrm>
    </dsp:sp>
    <dsp:sp modelId="{6E975054-F378-4B65-91D0-E79AB4052D1F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EDAE3-F1C3-4E9F-9A27-8B4806A974F7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91839-0577-424F-AF9F-5E4916804279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Value Added Projects to Attract New Businesses</a:t>
          </a:r>
        </a:p>
      </dsp:txBody>
      <dsp:txXfrm>
        <a:off x="836323" y="908511"/>
        <a:ext cx="9679276" cy="724089"/>
      </dsp:txXfrm>
    </dsp:sp>
    <dsp:sp modelId="{2AD82775-DC9E-4C82-96CD-851EFCD1A7AB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06F8A-C4EE-48DE-AE2A-D6485EF1D284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6C35A-3AF9-463F-AB0B-78FA804019DE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Walkable business district with enhanced parking options </a:t>
          </a:r>
        </a:p>
      </dsp:txBody>
      <dsp:txXfrm>
        <a:off x="836323" y="1813624"/>
        <a:ext cx="9679276" cy="724089"/>
      </dsp:txXfrm>
    </dsp:sp>
    <dsp:sp modelId="{89D036C6-1C52-4A50-BD14-B76CB9052D19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7C5AE-8E4C-410A-8559-AE6D28E5AF92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352F6-8C52-40E7-A305-455293297956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Streetscape Beauty – Landscaping and Architectural Elements </a:t>
          </a:r>
        </a:p>
      </dsp:txBody>
      <dsp:txXfrm>
        <a:off x="836323" y="2718736"/>
        <a:ext cx="9679276" cy="724089"/>
      </dsp:txXfrm>
    </dsp:sp>
    <dsp:sp modelId="{EEDAF936-8692-4105-B30D-435B0430A76F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40755-2556-41D2-B52C-5A2690059830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03701-BD64-4FC7-BED1-76B40CAF4A48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Restoration of Historical Buildings and Tuxedo Character </a:t>
          </a:r>
        </a:p>
      </dsp:txBody>
      <dsp:txXfrm>
        <a:off x="836323" y="3623848"/>
        <a:ext cx="9679276" cy="724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397AD-AB5F-4CD6-8B38-0B60798C0C7F}">
      <dsp:nvSpPr>
        <dsp:cNvPr id="0" name=""/>
        <dsp:cNvSpPr/>
      </dsp:nvSpPr>
      <dsp:spPr>
        <a:xfrm>
          <a:off x="0" y="288499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Tuxedo Hudson –IGA Building</a:t>
          </a:r>
        </a:p>
      </dsp:txBody>
      <dsp:txXfrm>
        <a:off x="26930" y="315429"/>
        <a:ext cx="6612973" cy="497795"/>
      </dsp:txXfrm>
    </dsp:sp>
    <dsp:sp modelId="{673DE3F3-EC75-41AE-AA39-33DA58F4CCB5}">
      <dsp:nvSpPr>
        <dsp:cNvPr id="0" name=""/>
        <dsp:cNvSpPr/>
      </dsp:nvSpPr>
      <dsp:spPr>
        <a:xfrm>
          <a:off x="0" y="906394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965506"/>
                <a:satOff val="-2488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65506"/>
                <a:satOff val="-2488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65506"/>
                <a:satOff val="-2488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Steve’s Pizza</a:t>
          </a:r>
        </a:p>
      </dsp:txBody>
      <dsp:txXfrm>
        <a:off x="26930" y="933324"/>
        <a:ext cx="6612973" cy="497795"/>
      </dsp:txXfrm>
    </dsp:sp>
    <dsp:sp modelId="{49BAEBC2-F4FD-466A-9A29-274D1EC610D8}">
      <dsp:nvSpPr>
        <dsp:cNvPr id="0" name=""/>
        <dsp:cNvSpPr/>
      </dsp:nvSpPr>
      <dsp:spPr>
        <a:xfrm>
          <a:off x="0" y="1524289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1931012"/>
                <a:satOff val="-4977"/>
                <a:lumOff val="-33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931012"/>
                <a:satOff val="-4977"/>
                <a:lumOff val="-33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931012"/>
                <a:satOff val="-4977"/>
                <a:lumOff val="-33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Historical Society</a:t>
          </a:r>
        </a:p>
      </dsp:txBody>
      <dsp:txXfrm>
        <a:off x="26930" y="1551219"/>
        <a:ext cx="6612973" cy="497795"/>
      </dsp:txXfrm>
    </dsp:sp>
    <dsp:sp modelId="{6CA05B2B-28B8-4232-908E-4ACD5CFD8B3C}">
      <dsp:nvSpPr>
        <dsp:cNvPr id="0" name=""/>
        <dsp:cNvSpPr/>
      </dsp:nvSpPr>
      <dsp:spPr>
        <a:xfrm>
          <a:off x="0" y="2142184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2896518"/>
                <a:satOff val="-7465"/>
                <a:lumOff val="-50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96518"/>
                <a:satOff val="-7465"/>
                <a:lumOff val="-50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96518"/>
                <a:satOff val="-7465"/>
                <a:lumOff val="-50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Orange Top</a:t>
          </a:r>
        </a:p>
      </dsp:txBody>
      <dsp:txXfrm>
        <a:off x="26930" y="2169114"/>
        <a:ext cx="6612973" cy="497795"/>
      </dsp:txXfrm>
    </dsp:sp>
    <dsp:sp modelId="{CB3ADE60-DA50-4384-9560-B11CE9C76569}">
      <dsp:nvSpPr>
        <dsp:cNvPr id="0" name=""/>
        <dsp:cNvSpPr/>
      </dsp:nvSpPr>
      <dsp:spPr>
        <a:xfrm>
          <a:off x="0" y="2760080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3862025"/>
                <a:satOff val="-9954"/>
                <a:lumOff val="-6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862025"/>
                <a:satOff val="-9954"/>
                <a:lumOff val="-6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862025"/>
                <a:satOff val="-9954"/>
                <a:lumOff val="-6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Karyn Building</a:t>
          </a:r>
        </a:p>
      </dsp:txBody>
      <dsp:txXfrm>
        <a:off x="26930" y="2787010"/>
        <a:ext cx="6612973" cy="497795"/>
      </dsp:txXfrm>
    </dsp:sp>
    <dsp:sp modelId="{E701A479-826E-4072-B685-A5ED52914168}">
      <dsp:nvSpPr>
        <dsp:cNvPr id="0" name=""/>
        <dsp:cNvSpPr/>
      </dsp:nvSpPr>
      <dsp:spPr>
        <a:xfrm>
          <a:off x="0" y="3377975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4827531"/>
                <a:satOff val="-12442"/>
                <a:lumOff val="-84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27531"/>
                <a:satOff val="-12442"/>
                <a:lumOff val="-84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27531"/>
                <a:satOff val="-12442"/>
                <a:lumOff val="-84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Tuxedo Train Station-Renovation and Maintenance</a:t>
          </a:r>
        </a:p>
      </dsp:txBody>
      <dsp:txXfrm>
        <a:off x="26930" y="3404905"/>
        <a:ext cx="6612973" cy="497795"/>
      </dsp:txXfrm>
    </dsp:sp>
    <dsp:sp modelId="{91B110EF-40D7-4C45-88ED-E12532327F26}">
      <dsp:nvSpPr>
        <dsp:cNvPr id="0" name=""/>
        <dsp:cNvSpPr/>
      </dsp:nvSpPr>
      <dsp:spPr>
        <a:xfrm>
          <a:off x="0" y="3995870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5793037"/>
                <a:satOff val="-14931"/>
                <a:lumOff val="-100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93037"/>
                <a:satOff val="-14931"/>
                <a:lumOff val="-100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93037"/>
                <a:satOff val="-14931"/>
                <a:lumOff val="-100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Tuxedo Rt 17 Bus Stop</a:t>
          </a:r>
        </a:p>
      </dsp:txBody>
      <dsp:txXfrm>
        <a:off x="26930" y="4022800"/>
        <a:ext cx="6612973" cy="497795"/>
      </dsp:txXfrm>
    </dsp:sp>
    <dsp:sp modelId="{D8CA4E1E-9232-461D-9978-FCEBE767689A}">
      <dsp:nvSpPr>
        <dsp:cNvPr id="0" name=""/>
        <dsp:cNvSpPr/>
      </dsp:nvSpPr>
      <dsp:spPr>
        <a:xfrm>
          <a:off x="0" y="4613765"/>
          <a:ext cx="6666833" cy="55165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$  1.5  million Dollars in LDC Grants Funded By Related </a:t>
          </a:r>
        </a:p>
      </dsp:txBody>
      <dsp:txXfrm>
        <a:off x="26930" y="4640695"/>
        <a:ext cx="6612973" cy="4977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05754-FDD5-43A8-95DC-D4B0C6B22D3F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47D47-DBD7-438B-A788-65B80315F559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Town Initiative:</a:t>
          </a:r>
          <a:endParaRPr lang="en-US" sz="2500" kern="1200"/>
        </a:p>
      </dsp:txBody>
      <dsp:txXfrm>
        <a:off x="0" y="2703"/>
        <a:ext cx="6900512" cy="921789"/>
      </dsp:txXfrm>
    </dsp:sp>
    <dsp:sp modelId="{7E8CE82A-D6F1-46CF-B055-40B44F69C63D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38B75-2890-4B23-9FC5-15C9E6A07295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* Enhance the Physical Appearance of the Downtown Business District</a:t>
          </a:r>
        </a:p>
      </dsp:txBody>
      <dsp:txXfrm>
        <a:off x="0" y="924492"/>
        <a:ext cx="6900512" cy="921789"/>
      </dsp:txXfrm>
    </dsp:sp>
    <dsp:sp modelId="{D45FC685-F852-4D7E-B95F-8F045B23B94A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D49E0-54C6-42B3-BD0D-C2D446D31194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*Add value to current pedestrian walkways providing connectivity and safety</a:t>
          </a:r>
        </a:p>
      </dsp:txBody>
      <dsp:txXfrm>
        <a:off x="0" y="1846281"/>
        <a:ext cx="6900512" cy="921789"/>
      </dsp:txXfrm>
    </dsp:sp>
    <dsp:sp modelId="{19010313-65FF-4066-BA4C-FDE359CE9B9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D2443-1996-42E6-BEEC-D435CB0578A9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*Adhere to NYS DOT specifications, MTA plans and current changes in traffic patterns</a:t>
          </a:r>
        </a:p>
      </dsp:txBody>
      <dsp:txXfrm>
        <a:off x="0" y="2768070"/>
        <a:ext cx="6900512" cy="921789"/>
      </dsp:txXfrm>
    </dsp:sp>
    <dsp:sp modelId="{8275C204-D769-4BA8-A7B9-A50F993589DD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A4046-BF78-4ED4-BD2F-D9C5E3817D18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*Develop a collaborative plan to incorporate and support Tuxedo LDC projects currently underway</a:t>
          </a:r>
        </a:p>
      </dsp:txBody>
      <dsp:txXfrm>
        <a:off x="0" y="3689859"/>
        <a:ext cx="6900512" cy="921789"/>
      </dsp:txXfrm>
    </dsp:sp>
    <dsp:sp modelId="{1DCE2FD1-D7D3-46F3-925D-ED97E8D96E20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B541F-3053-4B75-935C-E0AD5F900101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*Utilize the Comprehensive Plan as a guide</a:t>
          </a:r>
        </a:p>
      </dsp:txBody>
      <dsp:txXfrm>
        <a:off x="0" y="4611648"/>
        <a:ext cx="6900512" cy="9217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FE02A-826C-400C-8ADB-44D1EA7CA695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78E72-E225-4C77-B306-1C3A99220AEB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Rt 17 is Tuxedo’s  “Main Street”</a:t>
          </a:r>
        </a:p>
      </dsp:txBody>
      <dsp:txXfrm>
        <a:off x="0" y="675"/>
        <a:ext cx="6900512" cy="1106957"/>
      </dsp:txXfrm>
    </dsp:sp>
    <dsp:sp modelId="{513A2800-A5CB-4B71-A82E-CE4620C5DB95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F6BC8-A5EB-4053-A3F0-43FDBD3F43C8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All Modifications Along Rt 17 Are Subject to NYS DOT Approval</a:t>
          </a:r>
        </a:p>
      </dsp:txBody>
      <dsp:txXfrm>
        <a:off x="0" y="1107633"/>
        <a:ext cx="6900512" cy="1106957"/>
      </dsp:txXfrm>
    </dsp:sp>
    <dsp:sp modelId="{20B36628-3365-4A59-B323-0ABC5DC09FC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E7E90-F2C3-48E5-8708-A8F40E9197C9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DOT “Right of Way” Abuts Private Property</a:t>
          </a:r>
        </a:p>
      </dsp:txBody>
      <dsp:txXfrm>
        <a:off x="0" y="2214591"/>
        <a:ext cx="6900512" cy="1106957"/>
      </dsp:txXfrm>
    </dsp:sp>
    <dsp:sp modelId="{83E97F0C-61A0-4CE4-B703-1DD4B3D7D4E2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EE274-59B8-463D-B0AA-58EFF8838BFA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Absence of a Survey</a:t>
          </a:r>
        </a:p>
      </dsp:txBody>
      <dsp:txXfrm>
        <a:off x="0" y="3321549"/>
        <a:ext cx="6900512" cy="1106957"/>
      </dsp:txXfrm>
    </dsp:sp>
    <dsp:sp modelId="{689DC22F-A75A-47D8-8538-BB739577D009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886AE-7D9F-4823-A9CA-1431E024EB35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Funding Challenges</a:t>
          </a:r>
        </a:p>
      </dsp:txBody>
      <dsp:txXfrm>
        <a:off x="0" y="4428507"/>
        <a:ext cx="6900512" cy="11069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51A17-2B52-49D4-8C33-47E9B194E5FB}">
      <dsp:nvSpPr>
        <dsp:cNvPr id="0" name=""/>
        <dsp:cNvSpPr/>
      </dsp:nvSpPr>
      <dsp:spPr>
        <a:xfrm>
          <a:off x="0" y="4734467"/>
          <a:ext cx="6364224" cy="7767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Streetscape Beauty – Landscaping and Architectural Elements </a:t>
          </a:r>
        </a:p>
      </dsp:txBody>
      <dsp:txXfrm>
        <a:off x="0" y="4734467"/>
        <a:ext cx="6364224" cy="776728"/>
      </dsp:txXfrm>
    </dsp:sp>
    <dsp:sp modelId="{F98BE731-D05B-492A-AAAA-6A917CA5F262}">
      <dsp:nvSpPr>
        <dsp:cNvPr id="0" name=""/>
        <dsp:cNvSpPr/>
      </dsp:nvSpPr>
      <dsp:spPr>
        <a:xfrm rot="10800000">
          <a:off x="0" y="3551509"/>
          <a:ext cx="6364224" cy="1194608"/>
        </a:xfrm>
        <a:prstGeom prst="upArrowCallou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Connectivity</a:t>
          </a:r>
        </a:p>
      </dsp:txBody>
      <dsp:txXfrm rot="10800000">
        <a:off x="0" y="3551509"/>
        <a:ext cx="6364224" cy="776220"/>
      </dsp:txXfrm>
    </dsp:sp>
    <dsp:sp modelId="{D89C1547-A309-452C-B104-E29C623885AB}">
      <dsp:nvSpPr>
        <dsp:cNvPr id="0" name=""/>
        <dsp:cNvSpPr/>
      </dsp:nvSpPr>
      <dsp:spPr>
        <a:xfrm rot="10800000">
          <a:off x="0" y="2368551"/>
          <a:ext cx="6364224" cy="1194608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Lighting</a:t>
          </a:r>
        </a:p>
      </dsp:txBody>
      <dsp:txXfrm rot="10800000">
        <a:off x="0" y="2368551"/>
        <a:ext cx="6364224" cy="776220"/>
      </dsp:txXfrm>
    </dsp:sp>
    <dsp:sp modelId="{4A4F2175-4367-4C54-8E72-3315EAD14841}">
      <dsp:nvSpPr>
        <dsp:cNvPr id="0" name=""/>
        <dsp:cNvSpPr/>
      </dsp:nvSpPr>
      <dsp:spPr>
        <a:xfrm rot="10800000">
          <a:off x="0" y="1185593"/>
          <a:ext cx="6364224" cy="1194608"/>
        </a:xfrm>
        <a:prstGeom prst="upArrowCallou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Safety—Pedestrian Barriers—Traffic Calming Measures</a:t>
          </a:r>
        </a:p>
      </dsp:txBody>
      <dsp:txXfrm rot="10800000">
        <a:off x="0" y="1185593"/>
        <a:ext cx="6364224" cy="776220"/>
      </dsp:txXfrm>
    </dsp:sp>
    <dsp:sp modelId="{CEA16851-16E7-46BF-9FEA-9A1914FFB92D}">
      <dsp:nvSpPr>
        <dsp:cNvPr id="0" name=""/>
        <dsp:cNvSpPr/>
      </dsp:nvSpPr>
      <dsp:spPr>
        <a:xfrm rot="10800000">
          <a:off x="0" y="2635"/>
          <a:ext cx="6364224" cy="1194608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Market Research– Businesses and Residents</a:t>
          </a:r>
        </a:p>
      </dsp:txBody>
      <dsp:txXfrm rot="10800000">
        <a:off x="0" y="2635"/>
        <a:ext cx="6364224" cy="7762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2653E-5845-436A-8DC0-D8C5B822B8B4}">
      <dsp:nvSpPr>
        <dsp:cNvPr id="0" name=""/>
        <dsp:cNvSpPr/>
      </dsp:nvSpPr>
      <dsp:spPr>
        <a:xfrm>
          <a:off x="287912" y="535"/>
          <a:ext cx="2756380" cy="16538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East Side Rt 17 Hamlet</a:t>
          </a:r>
        </a:p>
      </dsp:txBody>
      <dsp:txXfrm>
        <a:off x="287912" y="535"/>
        <a:ext cx="2756380" cy="1653828"/>
      </dsp:txXfrm>
    </dsp:sp>
    <dsp:sp modelId="{F481CFD2-4806-43AF-AC5A-320C51332B54}">
      <dsp:nvSpPr>
        <dsp:cNvPr id="0" name=""/>
        <dsp:cNvSpPr/>
      </dsp:nvSpPr>
      <dsp:spPr>
        <a:xfrm>
          <a:off x="3319931" y="535"/>
          <a:ext cx="2756380" cy="1653828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-8ft+ sidewalks</a:t>
          </a:r>
        </a:p>
      </dsp:txBody>
      <dsp:txXfrm>
        <a:off x="3319931" y="535"/>
        <a:ext cx="2756380" cy="1653828"/>
      </dsp:txXfrm>
    </dsp:sp>
    <dsp:sp modelId="{A8666FCC-B290-43C1-B155-C418691BF5FE}">
      <dsp:nvSpPr>
        <dsp:cNvPr id="0" name=""/>
        <dsp:cNvSpPr/>
      </dsp:nvSpPr>
      <dsp:spPr>
        <a:xfrm>
          <a:off x="287912" y="1930001"/>
          <a:ext cx="2756380" cy="1653828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-Lease option for additional parking</a:t>
          </a:r>
        </a:p>
      </dsp:txBody>
      <dsp:txXfrm>
        <a:off x="287912" y="1930001"/>
        <a:ext cx="2756380" cy="1653828"/>
      </dsp:txXfrm>
    </dsp:sp>
    <dsp:sp modelId="{F28BC2AF-8908-4792-852B-75673825B147}">
      <dsp:nvSpPr>
        <dsp:cNvPr id="0" name=""/>
        <dsp:cNvSpPr/>
      </dsp:nvSpPr>
      <dsp:spPr>
        <a:xfrm>
          <a:off x="3319931" y="1930001"/>
          <a:ext cx="2756380" cy="1653828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-Connectivity to municipal parking and train station</a:t>
          </a:r>
        </a:p>
      </dsp:txBody>
      <dsp:txXfrm>
        <a:off x="3319931" y="1930001"/>
        <a:ext cx="2756380" cy="1653828"/>
      </dsp:txXfrm>
    </dsp:sp>
    <dsp:sp modelId="{39B6E912-7951-47AA-BAB7-3C3D4E681C18}">
      <dsp:nvSpPr>
        <dsp:cNvPr id="0" name=""/>
        <dsp:cNvSpPr/>
      </dsp:nvSpPr>
      <dsp:spPr>
        <a:xfrm>
          <a:off x="1803921" y="3859468"/>
          <a:ext cx="2756380" cy="165382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-Current LDC Projects</a:t>
          </a:r>
        </a:p>
      </dsp:txBody>
      <dsp:txXfrm>
        <a:off x="1803921" y="3859468"/>
        <a:ext cx="2756380" cy="16538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A95A7-BA0D-445A-8B1C-1F18907D8C56}">
      <dsp:nvSpPr>
        <dsp:cNvPr id="0" name=""/>
        <dsp:cNvSpPr/>
      </dsp:nvSpPr>
      <dsp:spPr>
        <a:xfrm>
          <a:off x="0" y="456155"/>
          <a:ext cx="6364224" cy="10553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Beautification</a:t>
          </a:r>
        </a:p>
      </dsp:txBody>
      <dsp:txXfrm>
        <a:off x="51517" y="507672"/>
        <a:ext cx="6261190" cy="952306"/>
      </dsp:txXfrm>
    </dsp:sp>
    <dsp:sp modelId="{2B535B32-1F1E-487D-8A6D-A319DD8BA5AF}">
      <dsp:nvSpPr>
        <dsp:cNvPr id="0" name=""/>
        <dsp:cNvSpPr/>
      </dsp:nvSpPr>
      <dsp:spPr>
        <a:xfrm>
          <a:off x="0" y="1638215"/>
          <a:ext cx="6364224" cy="10553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Connectivity</a:t>
          </a:r>
        </a:p>
      </dsp:txBody>
      <dsp:txXfrm>
        <a:off x="51517" y="1689732"/>
        <a:ext cx="6261190" cy="952306"/>
      </dsp:txXfrm>
    </dsp:sp>
    <dsp:sp modelId="{C4C0D2E1-079B-4EBE-83FD-1B0B05A16B20}">
      <dsp:nvSpPr>
        <dsp:cNvPr id="0" name=""/>
        <dsp:cNvSpPr/>
      </dsp:nvSpPr>
      <dsp:spPr>
        <a:xfrm>
          <a:off x="0" y="2820276"/>
          <a:ext cx="6364224" cy="10553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Safety and Traffic Calming</a:t>
          </a:r>
        </a:p>
      </dsp:txBody>
      <dsp:txXfrm>
        <a:off x="51517" y="2871793"/>
        <a:ext cx="6261190" cy="952306"/>
      </dsp:txXfrm>
    </dsp:sp>
    <dsp:sp modelId="{8A092BC6-593D-4FE7-A847-92C8C9436E45}">
      <dsp:nvSpPr>
        <dsp:cNvPr id="0" name=""/>
        <dsp:cNvSpPr/>
      </dsp:nvSpPr>
      <dsp:spPr>
        <a:xfrm>
          <a:off x="0" y="4002336"/>
          <a:ext cx="6364224" cy="10553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Parking Solutions</a:t>
          </a:r>
        </a:p>
      </dsp:txBody>
      <dsp:txXfrm>
        <a:off x="51517" y="4053853"/>
        <a:ext cx="6261190" cy="952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D3FEB7-8A8D-4F71-821A-20E60F22778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9326A3-F6E0-444D-BF14-267D1D691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Train station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326A3-F6E0-444D-BF14-267D1D691A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16F5D-969A-4F4E-7813-A35036A84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US" sz="3800">
                <a:solidFill>
                  <a:srgbClr val="FFFFFF"/>
                </a:solidFill>
              </a:rPr>
              <a:t>Tuxedo Revitalization 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Workshop 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Why Are We Here?</a:t>
            </a:r>
            <a:br>
              <a:rPr lang="en-US" sz="3800">
                <a:solidFill>
                  <a:srgbClr val="FFFFFF"/>
                </a:solidFill>
              </a:rPr>
            </a:br>
            <a:br>
              <a:rPr lang="en-US" sz="3800">
                <a:solidFill>
                  <a:srgbClr val="FFFFFF"/>
                </a:solidFill>
              </a:rPr>
            </a:br>
            <a:endParaRPr lang="en-US" sz="3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2F1B6-60B1-5133-C0DE-9323FA54F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2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1F9F1DB-4838-2B65-403F-616B283E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925" y="2461748"/>
            <a:ext cx="5664133" cy="29927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17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71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6205D-895A-9D60-D319-C91744D7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Rt 17 East Side </a:t>
            </a:r>
            <a:r>
              <a:rPr lang="en-US" sz="4000" dirty="0"/>
              <a:t>Existing Conditions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E989F6F2-363B-BE90-A8A0-23C04EEDC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72377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AA5BA-64C8-04EF-4521-591E310F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Hamlet Revitalization Plan—East Side Rt 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60FE32-599B-ACE0-83E9-DA2C50E83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799449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0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9ABD8-7735-6E04-3389-F26BDD30E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Tuxedo Rt 17 East Side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95829-4229-22E5-0A22-AB55E3108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  <a:p>
            <a:r>
              <a:rPr lang="en-US" dirty="0"/>
              <a:t>East Village Road to the Train Station</a:t>
            </a:r>
          </a:p>
        </p:txBody>
      </p:sp>
    </p:spTree>
    <p:extLst>
      <p:ext uri="{BB962C8B-B14F-4D97-AF65-F5344CB8AC3E}">
        <p14:creationId xmlns:p14="http://schemas.microsoft.com/office/powerpoint/2010/main" val="20834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8A53-0EF1-619F-4CDB-A58D23DC3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02401"/>
            <a:ext cx="10905066" cy="36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809F3-147C-391F-19EE-3835F10D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227" y="435937"/>
            <a:ext cx="4279772" cy="59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645FB-5483-D597-7150-FA86EB43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721" y="457200"/>
            <a:ext cx="44725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0F9F5-703C-0B22-885C-E3C12D648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8" r="-3" b="3040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76D23-8538-3FBE-124E-4CC1ACE31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05" b="2398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8EC74-8640-4C01-E26F-B2D224387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38" b="16970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6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8EC74-8640-4C01-E26F-B2D224387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0383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0F9F5-703C-0B22-885C-E3C12D648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7" b="31785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76D23-8538-3FBE-124E-4CC1ACE31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81" b="15064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364EF-1237-F967-28E5-B36092BD1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399" y="0"/>
            <a:ext cx="8477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A7A4B-42A6-038F-4832-941FAADC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7" y="275785"/>
            <a:ext cx="11536385" cy="63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AA5BA-64C8-04EF-4521-591E310F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Hamlet Revitalization and Beautification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46CFBD-47ED-91F8-BF58-B50B02A573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1310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9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15DC-01DE-E872-FC69-46C7BF013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Tuxedo Rt 17 East Side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111BD-D640-E980-F8A0-75D966F02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</a:t>
            </a:r>
          </a:p>
          <a:p>
            <a:r>
              <a:rPr lang="en-US" dirty="0"/>
              <a:t>Train Station Parking Lot</a:t>
            </a:r>
          </a:p>
        </p:txBody>
      </p:sp>
    </p:spTree>
    <p:extLst>
      <p:ext uri="{BB962C8B-B14F-4D97-AF65-F5344CB8AC3E}">
        <p14:creationId xmlns:p14="http://schemas.microsoft.com/office/powerpoint/2010/main" val="41823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72F41-2788-3A6C-FD07-C5E15344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7" y="1938129"/>
            <a:ext cx="10031225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tree next to a road&#10;&#10;Description automatically generated">
            <a:extLst>
              <a:ext uri="{FF2B5EF4-FFF2-40B4-BE49-F238E27FC236}">
                <a16:creationId xmlns:a16="http://schemas.microsoft.com/office/drawing/2014/main" id="{6ECF28A9-3BD6-8FB2-5DB7-B80A2083C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439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parking lot with cars and trees&#10;&#10;Description automatically generated">
            <a:extLst>
              <a:ext uri="{FF2B5EF4-FFF2-40B4-BE49-F238E27FC236}">
                <a16:creationId xmlns:a16="http://schemas.microsoft.com/office/drawing/2014/main" id="{613D048E-6B69-7997-D4D7-30CC248CC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33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drawing of a building&#10;&#10;Description automatically generated">
            <a:extLst>
              <a:ext uri="{FF2B5EF4-FFF2-40B4-BE49-F238E27FC236}">
                <a16:creationId xmlns:a16="http://schemas.microsoft.com/office/drawing/2014/main" id="{6E9FC815-5549-8D23-15B7-E6A54BF8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2" r="12954" b="1"/>
          <a:stretch/>
        </p:blipFill>
        <p:spPr>
          <a:xfrm rot="16200000">
            <a:off x="2839618" y="-2469250"/>
            <a:ext cx="6512763" cy="117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30CBE-4FCC-5FA4-D81A-A275A8B3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31B9E-7A37-6F60-B769-879E9EA6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16" y="642548"/>
            <a:ext cx="6211167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2ECAB-7521-595B-1B9E-6C70A8C3D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58" r="-1" b="25998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ECB94-7C3A-9641-DD5A-E586F3F16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78" b="17215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23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8AFC-CE34-2702-77CE-E36214AA1F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Tuxedo Rt 17 East Side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B4D17-64AD-31DE-68FB-5C4CD7C7D6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3</a:t>
            </a:r>
          </a:p>
          <a:p>
            <a:r>
              <a:rPr lang="en-US" dirty="0"/>
              <a:t>Post Office and Retail Store Parking Lot</a:t>
            </a:r>
          </a:p>
        </p:txBody>
      </p:sp>
    </p:spTree>
    <p:extLst>
      <p:ext uri="{BB962C8B-B14F-4D97-AF65-F5344CB8AC3E}">
        <p14:creationId xmlns:p14="http://schemas.microsoft.com/office/powerpoint/2010/main" val="38525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BCAED-1D17-947B-B41F-B81EECB36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2" b="46260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96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137DDF97-D322-9A07-0A31-35D6CA354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97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 descr="A grass field with a building in the background&#10;&#10;Description automatically generated">
            <a:extLst>
              <a:ext uri="{FF2B5EF4-FFF2-40B4-BE49-F238E27FC236}">
                <a16:creationId xmlns:a16="http://schemas.microsoft.com/office/drawing/2014/main" id="{D7554203-269D-2208-E63C-611035D6B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1" b="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E8642-5B70-B3FB-878C-493EC9ED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Solutions—Post Office 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46D3C-116E-F5AF-C53A-8E8F3B92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470" y="1416598"/>
            <a:ext cx="10515600" cy="4351338"/>
          </a:xfrm>
        </p:spPr>
        <p:txBody>
          <a:bodyPr/>
          <a:lstStyle/>
          <a:p>
            <a:r>
              <a:rPr lang="en-US" dirty="0"/>
              <a:t>Connecting Sidewalk to meet DOT Specs</a:t>
            </a:r>
          </a:p>
          <a:p>
            <a:r>
              <a:rPr lang="en-US" dirty="0"/>
              <a:t>Additional Parking</a:t>
            </a:r>
          </a:p>
          <a:p>
            <a:r>
              <a:rPr lang="en-US" dirty="0"/>
              <a:t>Landscaping and Beautification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18875-8B3A-5306-093B-7AADF5252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927" y="1416598"/>
            <a:ext cx="4315427" cy="5611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D5ED1-8485-8403-D7F5-026027DD5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58" b="34407"/>
          <a:stretch/>
        </p:blipFill>
        <p:spPr>
          <a:xfrm rot="10800000">
            <a:off x="1159977" y="3290871"/>
            <a:ext cx="4768755" cy="34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F22F-F646-AD62-896B-F96442C7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Key Objectives Detailed In the Comprehensive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2F4ED9-C30A-0F3A-9F2E-B8678839CB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28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8D1C-F64B-B68E-5011-FC379B24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Tuxedo Rt 17 East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A80E-E213-2300-D211-D857618A7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Sections 4 and 5 </a:t>
            </a:r>
          </a:p>
          <a:p>
            <a:pPr marL="0" indent="0" algn="ctr">
              <a:buNone/>
            </a:pPr>
            <a:r>
              <a:rPr lang="en-US" dirty="0"/>
              <a:t>Retail Businesses to Orange Top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2E3FA-F9AB-A459-3F2D-13916FC5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 b="1" dirty="0"/>
              <a:t>East Rt 17 </a:t>
            </a:r>
            <a:br>
              <a:rPr lang="en-US" sz="2800" b="1" dirty="0"/>
            </a:br>
            <a:r>
              <a:rPr lang="en-US" sz="2800" b="1" dirty="0"/>
              <a:t>Corridor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DC8BF966-F9AA-F917-D3BF-5443CC1B0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/>
              <a:t>Retail District</a:t>
            </a:r>
          </a:p>
          <a:p>
            <a:pPr marL="0" indent="0">
              <a:buNone/>
            </a:pPr>
            <a:r>
              <a:rPr lang="en-US" sz="1700" dirty="0"/>
              <a:t>8-9 ft Sidewalks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4F7A0-BACD-4075-7BA7-A5EDBC6B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86" r="1" b="54110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6E8915-9951-6E21-3279-C8F7A48D4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81C2E-F649-E3F8-DC0F-3E099B4C9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89" b="-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E008E0-067B-1FC7-0366-51A783E45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96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21987-28E8-EF21-7D19-781C3BA4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/>
              <a:t>Connectivity and Sidewalk Solutions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13DFC9-44EA-50D2-A7CE-85C12221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en-US" sz="1800" dirty="0"/>
              <a:t>8 ft+ sidewalks </a:t>
            </a:r>
          </a:p>
          <a:p>
            <a:r>
              <a:rPr lang="en-US" sz="1800" dirty="0"/>
              <a:t>Complete Street Concepts Achievable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369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1470-37FE-A6DF-0ABE-E963862E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Sidewalk Pavement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0C836-A964-289F-CD1C-34A439C47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759" y="1825625"/>
            <a:ext cx="4572482" cy="4351338"/>
          </a:xfrm>
        </p:spPr>
      </p:pic>
    </p:spTree>
    <p:extLst>
      <p:ext uri="{BB962C8B-B14F-4D97-AF65-F5344CB8AC3E}">
        <p14:creationId xmlns:p14="http://schemas.microsoft.com/office/powerpoint/2010/main" val="1823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6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597B4-D80B-04F0-F3B7-FA3F372A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36" y="643467"/>
            <a:ext cx="72273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C7110-4103-FF00-12F2-77267BC36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8193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B7F29-2B30-BEBE-F95D-F389BEA43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6744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135E0-6254-2D38-8D26-BB5DD8F3B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844"/>
          <a:stretch/>
        </p:blipFill>
        <p:spPr>
          <a:xfrm>
            <a:off x="838200" y="557188"/>
            <a:ext cx="4181917" cy="5750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E7DFF-C947-7AC1-ED4A-CC42621B9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0" r="-2" b="60543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A8AB6-F971-071F-9EFC-69CCB6327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719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914C1-99E7-2256-9D84-6AE2D0B44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1109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3DBA7B-BC57-9D79-2ED8-631B76FC0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7858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4940-8AAF-C01B-C54C-8B1396B266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Rt 17 Safety and Traffic Calming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DD708-60AA-92E4-FD46-F3D91D20F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0224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8CAE7-F327-1947-F5A4-269C5162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Safety and Traffic Calming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48B67F-3C3D-065F-1857-FE19290C3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991436"/>
              </p:ext>
            </p:extLst>
          </p:nvPr>
        </p:nvGraphicFramePr>
        <p:xfrm>
          <a:off x="4549514" y="621792"/>
          <a:ext cx="6807333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31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2DBA-F6D7-AE5D-7422-B382159B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Tuxedo Local Development Corp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A7C994-D234-CB03-68C0-C5C79321CE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148E1-7AF7-9ED6-C550-73939438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28998" y="366285"/>
            <a:ext cx="2534004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EFCF-2488-0858-3322-A561D886D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MTA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8E19B-462B-36B6-DE28-F60CF3D584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</a:t>
            </a:r>
          </a:p>
        </p:txBody>
      </p:sp>
    </p:spTree>
    <p:extLst>
      <p:ext uri="{BB962C8B-B14F-4D97-AF65-F5344CB8AC3E}">
        <p14:creationId xmlns:p14="http://schemas.microsoft.com/office/powerpoint/2010/main" val="35202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13C5E-C732-3943-8749-5BB0058F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06" y="0"/>
            <a:ext cx="1101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554C5-9031-0DD0-F5A7-859DC144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Summary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0A1275-4B85-DE03-05E3-57FE917F0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925228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98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3D14E-87F9-B5CB-2773-AA793EFC3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Next Steps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EA79E1-86E2-559F-9F65-AED38F06F9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539719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9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arrows painted on the asphalt">
            <a:extLst>
              <a:ext uri="{FF2B5EF4-FFF2-40B4-BE49-F238E27FC236}">
                <a16:creationId xmlns:a16="http://schemas.microsoft.com/office/drawing/2014/main" id="{B45B74E8-4DAC-7617-2936-94B3A158D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9" r="11556" b="-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A0874-98EC-7166-9963-BF60BE36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r>
              <a:rPr lang="en-US" sz="4000"/>
              <a:t>Next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31FC6-9867-EB32-5CEF-1A2E6E26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Rt 17 West Side Challenges and Options</a:t>
            </a:r>
          </a:p>
          <a:p>
            <a:r>
              <a:rPr lang="en-US" sz="2000" dirty="0"/>
              <a:t>Pedestrian Safety and Connectivity</a:t>
            </a:r>
          </a:p>
          <a:p>
            <a:r>
              <a:rPr lang="en-US" sz="2000" dirty="0"/>
              <a:t>Town Owned Streets—Opportunities and Beautification</a:t>
            </a:r>
          </a:p>
          <a:p>
            <a:r>
              <a:rPr lang="en-US" sz="2000" dirty="0"/>
              <a:t>Parking Opportunities</a:t>
            </a:r>
          </a:p>
          <a:p>
            <a:r>
              <a:rPr lang="en-US" sz="2000" dirty="0"/>
              <a:t>Road Diet Review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Thank You For Your Attention and Feedback!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57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BB495-F7A3-FF73-D214-1A917BF1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Tuxedo LDC Activities To Date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0E13E1-AE15-35CE-E4D0-E8AFF627C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41209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0EA06-ECE8-8A53-3F07-054AF5FD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Tuxedo Hamlet Revitalization Plan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D1D2F9B3-625F-04D3-B5A7-8B742E5D6F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35445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45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1F650-6B19-364C-1615-5D8E896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Tuxedo Revitalization Program–</a:t>
            </a:r>
            <a:br>
              <a:rPr lang="en-US" sz="4600"/>
            </a:br>
            <a:r>
              <a:rPr lang="en-US" sz="4600"/>
              <a:t>     Challenges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1883AA-3F62-0144-94F8-A30FEB1A5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93885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8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B343C-7F1E-974F-3E7B-FE3A7EDE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NYS DOT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BDAA5-B7F6-C58D-EDAB-1F70047C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DOT Owns Right of Way</a:t>
            </a:r>
          </a:p>
          <a:p>
            <a:r>
              <a:rPr lang="en-US" sz="2000"/>
              <a:t>Town Responsible for Maintenance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1E2A2F-A2FE-9EE4-9C50-6C056F61A2CA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All New Construction Requires Survey, Engineering Drawings and Permit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New Sidewalks Min of 5 ft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Lighting/Landscaping Min Additional 2 ft per element</a:t>
            </a:r>
          </a:p>
        </p:txBody>
      </p:sp>
    </p:spTree>
    <p:extLst>
      <p:ext uri="{BB962C8B-B14F-4D97-AF65-F5344CB8AC3E}">
        <p14:creationId xmlns:p14="http://schemas.microsoft.com/office/powerpoint/2010/main" val="19604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B6737-4F74-4D1A-8573-86968B53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Tuxedo Town Outreach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C3C04E2-F404-51A3-DA6D-05B4B4BE2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66034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1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6187</TotalTime>
  <Words>608</Words>
  <Application>Microsoft Office PowerPoint</Application>
  <PresentationFormat>Widescreen</PresentationFormat>
  <Paragraphs>127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Tuxedo Revitalization  Workshop  Why Are We Here?  </vt:lpstr>
      <vt:lpstr>Hamlet Revitalization and Beautification</vt:lpstr>
      <vt:lpstr>Key Objectives Detailed In the Comprehensive Plan</vt:lpstr>
      <vt:lpstr> Tuxedo Local Development Corp Objectives</vt:lpstr>
      <vt:lpstr>Tuxedo LDC Activities To Date</vt:lpstr>
      <vt:lpstr>Tuxedo Hamlet Revitalization Plan</vt:lpstr>
      <vt:lpstr>Tuxedo Revitalization Program–      Challenges</vt:lpstr>
      <vt:lpstr>NYS DOT Specifications</vt:lpstr>
      <vt:lpstr>Tuxedo Town Outreach</vt:lpstr>
      <vt:lpstr>Rt 17 East Side Existing Conditions and Options</vt:lpstr>
      <vt:lpstr>Hamlet Revitalization Plan—East Side Rt 17</vt:lpstr>
      <vt:lpstr>Tuxedo Rt 17 East Side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Tuxedo Rt 17 East Side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Tuxedo Rt 17 East Side</vt:lpstr>
      <vt:lpstr>PowerPoint Presentation</vt:lpstr>
      <vt:lpstr>PowerPoint Presentation</vt:lpstr>
      <vt:lpstr>Parking Solutions—Post Office Lot</vt:lpstr>
      <vt:lpstr>Tuxedo Rt 17 East Side</vt:lpstr>
      <vt:lpstr>East Rt 17  Corridor</vt:lpstr>
      <vt:lpstr>Connectivity and Sidewalk Solutions</vt:lpstr>
      <vt:lpstr>Conceptual Sidewalk Pavement Plan</vt:lpstr>
      <vt:lpstr>PowerPoint Presentation</vt:lpstr>
      <vt:lpstr>PowerPoint Presentation</vt:lpstr>
      <vt:lpstr>PowerPoint Presentation</vt:lpstr>
      <vt:lpstr>PowerPoint Presentation</vt:lpstr>
      <vt:lpstr>Rt 17 Safety and Traffic Calming</vt:lpstr>
      <vt:lpstr>Safety and Traffic Calming</vt:lpstr>
      <vt:lpstr>PowerPoint Presentation</vt:lpstr>
      <vt:lpstr>MTA Update</vt:lpstr>
      <vt:lpstr>PowerPoint Presentation</vt:lpstr>
      <vt:lpstr>Summary</vt:lpstr>
      <vt:lpstr>Next Steps</vt:lpstr>
      <vt:lpstr>Next Workshop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Deirdre Murphy</dc:creator>
  <cp:lastModifiedBy>Tuxedo Town Clerk</cp:lastModifiedBy>
  <cp:revision>42</cp:revision>
  <cp:lastPrinted>2023-10-02T22:27:27Z</cp:lastPrinted>
  <dcterms:created xsi:type="dcterms:W3CDTF">2022-04-10T21:05:46Z</dcterms:created>
  <dcterms:modified xsi:type="dcterms:W3CDTF">2023-10-03T14:54:05Z</dcterms:modified>
</cp:coreProperties>
</file>